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5" r:id="rId1"/>
  </p:sldMasterIdLst>
  <p:notesMasterIdLst>
    <p:notesMasterId r:id="rId19"/>
  </p:notesMasterIdLst>
  <p:sldIdLst>
    <p:sldId id="256" r:id="rId2"/>
    <p:sldId id="257" r:id="rId3"/>
    <p:sldId id="258" r:id="rId4"/>
    <p:sldId id="260" r:id="rId5"/>
    <p:sldId id="261" r:id="rId6"/>
    <p:sldId id="262" r:id="rId7"/>
    <p:sldId id="263" r:id="rId8"/>
    <p:sldId id="264" r:id="rId9"/>
    <p:sldId id="265" r:id="rId10"/>
    <p:sldId id="266" r:id="rId11"/>
    <p:sldId id="267" r:id="rId12"/>
    <p:sldId id="268" r:id="rId13"/>
    <p:sldId id="269" r:id="rId14"/>
    <p:sldId id="270" r:id="rId15"/>
    <p:sldId id="271" r:id="rId16"/>
    <p:sldId id="259" r:id="rId17"/>
    <p:sldId id="272"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FCBEF"/>
    <a:srgbClr val="5B5B5B"/>
    <a:srgbClr val="919191"/>
    <a:srgbClr val="0F70B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AC896EB-1CC8-40B9-B200-B15B90201031}" v="53" dt="2024-02-05T07:58:35.968"/>
    <p1510:client id="{FBC57651-82E1-4158-B654-A370E9C84CBA}" v="344" dt="2024-02-05T09:50:30.45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79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obert Huber" userId="ffc3c09f-75ef-41a9-ae32-54007961c263" providerId="ADAL" clId="{FBC57651-82E1-4158-B654-A370E9C84CBA}"/>
    <pc:docChg chg="custSel modSld">
      <pc:chgData name="Robert Huber" userId="ffc3c09f-75ef-41a9-ae32-54007961c263" providerId="ADAL" clId="{FBC57651-82E1-4158-B654-A370E9C84CBA}" dt="2024-02-05T09:50:30.453" v="410" actId="20577"/>
      <pc:docMkLst>
        <pc:docMk/>
      </pc:docMkLst>
      <pc:sldChg chg="modSp mod modAnim">
        <pc:chgData name="Robert Huber" userId="ffc3c09f-75ef-41a9-ae32-54007961c263" providerId="ADAL" clId="{FBC57651-82E1-4158-B654-A370E9C84CBA}" dt="2024-02-05T09:46:58.246" v="404" actId="27636"/>
        <pc:sldMkLst>
          <pc:docMk/>
          <pc:sldMk cId="2185905672" sldId="259"/>
        </pc:sldMkLst>
        <pc:spChg chg="mod">
          <ac:chgData name="Robert Huber" userId="ffc3c09f-75ef-41a9-ae32-54007961c263" providerId="ADAL" clId="{FBC57651-82E1-4158-B654-A370E9C84CBA}" dt="2024-02-05T09:46:58.246" v="404" actId="27636"/>
          <ac:spMkLst>
            <pc:docMk/>
            <pc:sldMk cId="2185905672" sldId="259"/>
            <ac:spMk id="3" creationId="{D06FE45A-C5ED-E1D4-BB91-7AC3E51F42F8}"/>
          </ac:spMkLst>
        </pc:spChg>
      </pc:sldChg>
      <pc:sldChg chg="modSp">
        <pc:chgData name="Robert Huber" userId="ffc3c09f-75ef-41a9-ae32-54007961c263" providerId="ADAL" clId="{FBC57651-82E1-4158-B654-A370E9C84CBA}" dt="2024-02-05T09:23:59.235" v="14" actId="20577"/>
        <pc:sldMkLst>
          <pc:docMk/>
          <pc:sldMk cId="555816878" sldId="264"/>
        </pc:sldMkLst>
        <pc:spChg chg="mod">
          <ac:chgData name="Robert Huber" userId="ffc3c09f-75ef-41a9-ae32-54007961c263" providerId="ADAL" clId="{FBC57651-82E1-4158-B654-A370E9C84CBA}" dt="2024-02-05T09:23:59.235" v="14" actId="20577"/>
          <ac:spMkLst>
            <pc:docMk/>
            <pc:sldMk cId="555816878" sldId="264"/>
            <ac:spMk id="3" creationId="{D06FE45A-C5ED-E1D4-BB91-7AC3E51F42F8}"/>
          </ac:spMkLst>
        </pc:spChg>
      </pc:sldChg>
      <pc:sldChg chg="modSp">
        <pc:chgData name="Robert Huber" userId="ffc3c09f-75ef-41a9-ae32-54007961c263" providerId="ADAL" clId="{FBC57651-82E1-4158-B654-A370E9C84CBA}" dt="2024-02-05T09:29:18.149" v="113" actId="20577"/>
        <pc:sldMkLst>
          <pc:docMk/>
          <pc:sldMk cId="2348486976" sldId="265"/>
        </pc:sldMkLst>
        <pc:spChg chg="mod">
          <ac:chgData name="Robert Huber" userId="ffc3c09f-75ef-41a9-ae32-54007961c263" providerId="ADAL" clId="{FBC57651-82E1-4158-B654-A370E9C84CBA}" dt="2024-02-05T09:29:18.149" v="113" actId="20577"/>
          <ac:spMkLst>
            <pc:docMk/>
            <pc:sldMk cId="2348486976" sldId="265"/>
            <ac:spMk id="3" creationId="{D06FE45A-C5ED-E1D4-BB91-7AC3E51F42F8}"/>
          </ac:spMkLst>
        </pc:spChg>
      </pc:sldChg>
      <pc:sldChg chg="modSp modAnim">
        <pc:chgData name="Robert Huber" userId="ffc3c09f-75ef-41a9-ae32-54007961c263" providerId="ADAL" clId="{FBC57651-82E1-4158-B654-A370E9C84CBA}" dt="2024-02-05T09:32:56.212" v="132" actId="20577"/>
        <pc:sldMkLst>
          <pc:docMk/>
          <pc:sldMk cId="815439626" sldId="266"/>
        </pc:sldMkLst>
        <pc:spChg chg="mod">
          <ac:chgData name="Robert Huber" userId="ffc3c09f-75ef-41a9-ae32-54007961c263" providerId="ADAL" clId="{FBC57651-82E1-4158-B654-A370E9C84CBA}" dt="2024-02-05T09:32:56.212" v="132" actId="20577"/>
          <ac:spMkLst>
            <pc:docMk/>
            <pc:sldMk cId="815439626" sldId="266"/>
            <ac:spMk id="3" creationId="{D06FE45A-C5ED-E1D4-BB91-7AC3E51F42F8}"/>
          </ac:spMkLst>
        </pc:spChg>
      </pc:sldChg>
      <pc:sldChg chg="modSp">
        <pc:chgData name="Robert Huber" userId="ffc3c09f-75ef-41a9-ae32-54007961c263" providerId="ADAL" clId="{FBC57651-82E1-4158-B654-A370E9C84CBA}" dt="2024-02-05T09:34:02.504" v="137" actId="20577"/>
        <pc:sldMkLst>
          <pc:docMk/>
          <pc:sldMk cId="4260675687" sldId="267"/>
        </pc:sldMkLst>
        <pc:spChg chg="mod">
          <ac:chgData name="Robert Huber" userId="ffc3c09f-75ef-41a9-ae32-54007961c263" providerId="ADAL" clId="{FBC57651-82E1-4158-B654-A370E9C84CBA}" dt="2024-02-05T09:34:02.504" v="137" actId="20577"/>
          <ac:spMkLst>
            <pc:docMk/>
            <pc:sldMk cId="4260675687" sldId="267"/>
            <ac:spMk id="3" creationId="{D06FE45A-C5ED-E1D4-BB91-7AC3E51F42F8}"/>
          </ac:spMkLst>
        </pc:spChg>
      </pc:sldChg>
      <pc:sldChg chg="modSp mod">
        <pc:chgData name="Robert Huber" userId="ffc3c09f-75ef-41a9-ae32-54007961c263" providerId="ADAL" clId="{FBC57651-82E1-4158-B654-A370E9C84CBA}" dt="2024-02-05T09:38:58.349" v="227" actId="6549"/>
        <pc:sldMkLst>
          <pc:docMk/>
          <pc:sldMk cId="78956281" sldId="268"/>
        </pc:sldMkLst>
        <pc:spChg chg="mod">
          <ac:chgData name="Robert Huber" userId="ffc3c09f-75ef-41a9-ae32-54007961c263" providerId="ADAL" clId="{FBC57651-82E1-4158-B654-A370E9C84CBA}" dt="2024-02-05T09:38:58.349" v="227" actId="6549"/>
          <ac:spMkLst>
            <pc:docMk/>
            <pc:sldMk cId="78956281" sldId="268"/>
            <ac:spMk id="3" creationId="{D06FE45A-C5ED-E1D4-BB91-7AC3E51F42F8}"/>
          </ac:spMkLst>
        </pc:spChg>
        <pc:picChg chg="mod">
          <ac:chgData name="Robert Huber" userId="ffc3c09f-75ef-41a9-ae32-54007961c263" providerId="ADAL" clId="{FBC57651-82E1-4158-B654-A370E9C84CBA}" dt="2024-02-05T09:37:40.144" v="220" actId="1037"/>
          <ac:picMkLst>
            <pc:docMk/>
            <pc:sldMk cId="78956281" sldId="268"/>
            <ac:picMk id="9" creationId="{EC371DDC-6229-BD75-E3F8-228D5559888C}"/>
          </ac:picMkLst>
        </pc:picChg>
      </pc:sldChg>
      <pc:sldChg chg="modSp">
        <pc:chgData name="Robert Huber" userId="ffc3c09f-75ef-41a9-ae32-54007961c263" providerId="ADAL" clId="{FBC57651-82E1-4158-B654-A370E9C84CBA}" dt="2024-02-05T09:42:58.282" v="394" actId="20577"/>
        <pc:sldMkLst>
          <pc:docMk/>
          <pc:sldMk cId="1314661987" sldId="271"/>
        </pc:sldMkLst>
        <pc:spChg chg="mod">
          <ac:chgData name="Robert Huber" userId="ffc3c09f-75ef-41a9-ae32-54007961c263" providerId="ADAL" clId="{FBC57651-82E1-4158-B654-A370E9C84CBA}" dt="2024-02-05T09:42:58.282" v="394" actId="20577"/>
          <ac:spMkLst>
            <pc:docMk/>
            <pc:sldMk cId="1314661987" sldId="271"/>
            <ac:spMk id="3" creationId="{D06FE45A-C5ED-E1D4-BB91-7AC3E51F42F8}"/>
          </ac:spMkLst>
        </pc:spChg>
      </pc:sldChg>
      <pc:sldChg chg="modSp">
        <pc:chgData name="Robert Huber" userId="ffc3c09f-75ef-41a9-ae32-54007961c263" providerId="ADAL" clId="{FBC57651-82E1-4158-B654-A370E9C84CBA}" dt="2024-02-05T09:50:30.453" v="410" actId="20577"/>
        <pc:sldMkLst>
          <pc:docMk/>
          <pc:sldMk cId="1684999439" sldId="272"/>
        </pc:sldMkLst>
        <pc:spChg chg="mod">
          <ac:chgData name="Robert Huber" userId="ffc3c09f-75ef-41a9-ae32-54007961c263" providerId="ADAL" clId="{FBC57651-82E1-4158-B654-A370E9C84CBA}" dt="2024-02-05T09:50:30.453" v="410" actId="20577"/>
          <ac:spMkLst>
            <pc:docMk/>
            <pc:sldMk cId="1684999439" sldId="272"/>
            <ac:spMk id="3" creationId="{D06FE45A-C5ED-E1D4-BB91-7AC3E51F42F8}"/>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3758269-2837-4C35-BE36-5ABF63DA2E25}" type="datetimeFigureOut">
              <a:rPr lang="en-DE" smtClean="0"/>
              <a:t>02/05/2024</a:t>
            </a:fld>
            <a:endParaRPr lang="en-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DE"/>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D7A47F8-C5E1-46F8-B565-E7474EE2B778}" type="slidenum">
              <a:rPr lang="en-DE" smtClean="0"/>
              <a:t>‹Nr.›</a:t>
            </a:fld>
            <a:endParaRPr lang="en-DE"/>
          </a:p>
        </p:txBody>
      </p:sp>
    </p:spTree>
    <p:extLst>
      <p:ext uri="{BB962C8B-B14F-4D97-AF65-F5344CB8AC3E}">
        <p14:creationId xmlns:p14="http://schemas.microsoft.com/office/powerpoint/2010/main" val="27378809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de-DE"/>
              <a:t>Mastertitelformat bearbeiten</a:t>
            </a:r>
            <a:endParaRPr lang="en-US"/>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Master-Untertitelformat bearbeiten</a:t>
            </a:r>
            <a:endParaRPr lang="en-US"/>
          </a:p>
        </p:txBody>
      </p:sp>
      <p:sp>
        <p:nvSpPr>
          <p:cNvPr id="4" name="Date Placeholder 3"/>
          <p:cNvSpPr>
            <a:spLocks noGrp="1"/>
          </p:cNvSpPr>
          <p:nvPr>
            <p:ph type="dt" sz="half" idx="10"/>
          </p:nvPr>
        </p:nvSpPr>
        <p:spPr/>
        <p:txBody>
          <a:bodyPr/>
          <a:lstStyle/>
          <a:p>
            <a:pPr algn="r"/>
            <a:fld id="{40CF119A-6D48-4FA6-80DE-99D0CEC291F0}" type="datetime1">
              <a:rPr lang="en-US" smtClean="0"/>
              <a:t>2/5/2024</a:t>
            </a:fld>
            <a:endParaRPr lang="en-US"/>
          </a:p>
        </p:txBody>
      </p:sp>
      <p:sp>
        <p:nvSpPr>
          <p:cNvPr id="5" name="Footer Placeholder 4"/>
          <p:cNvSpPr>
            <a:spLocks noGrp="1"/>
          </p:cNvSpPr>
          <p:nvPr>
            <p:ph type="ftr" sz="quarter" idx="11"/>
          </p:nvPr>
        </p:nvSpPr>
        <p:spPr/>
        <p:txBody>
          <a:bodyPr/>
          <a:lstStyle/>
          <a:p>
            <a:pPr algn="l"/>
            <a:endParaRPr lang="en-US"/>
          </a:p>
        </p:txBody>
      </p:sp>
      <p:sp>
        <p:nvSpPr>
          <p:cNvPr id="6" name="Slide Number Placeholder 5"/>
          <p:cNvSpPr>
            <a:spLocks noGrp="1"/>
          </p:cNvSpPr>
          <p:nvPr>
            <p:ph type="sldNum" sz="quarter" idx="12"/>
          </p:nvPr>
        </p:nvSpPr>
        <p:spPr/>
        <p:txBody>
          <a:bodyPr/>
          <a:lstStyle/>
          <a:p>
            <a:pPr algn="ctr"/>
            <a:fld id="{D79E6812-DF0E-4B88-AFAA-EAC7168F54C0}" type="slidenum">
              <a:rPr lang="en-US" smtClean="0"/>
              <a:pPr algn="ctr"/>
              <a:t>‹Nr.›</a:t>
            </a:fld>
            <a:endParaRPr lang="en-US"/>
          </a:p>
        </p:txBody>
      </p:sp>
    </p:spTree>
    <p:extLst>
      <p:ext uri="{BB962C8B-B14F-4D97-AF65-F5344CB8AC3E}">
        <p14:creationId xmlns:p14="http://schemas.microsoft.com/office/powerpoint/2010/main" val="6737859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und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de-DE"/>
              <a:t>Mastertitelformat bearbeiten</a:t>
            </a:r>
            <a:endParaRPr lang="en-US"/>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pPr algn="r"/>
            <a:fld id="{53DD9003-87E4-4E3A-88D5-70D2A968D604}" type="datetime1">
              <a:rPr lang="en-US" smtClean="0"/>
              <a:t>2/5/2024</a:t>
            </a:fld>
            <a:endParaRPr lang="en-US"/>
          </a:p>
        </p:txBody>
      </p:sp>
      <p:sp>
        <p:nvSpPr>
          <p:cNvPr id="5" name="Footer Placeholder 4"/>
          <p:cNvSpPr>
            <a:spLocks noGrp="1"/>
          </p:cNvSpPr>
          <p:nvPr>
            <p:ph type="ftr" sz="quarter" idx="11"/>
          </p:nvPr>
        </p:nvSpPr>
        <p:spPr/>
        <p:txBody>
          <a:bodyPr/>
          <a:lstStyle/>
          <a:p>
            <a:pPr algn="l"/>
            <a:endParaRPr lang="en-US"/>
          </a:p>
        </p:txBody>
      </p:sp>
      <p:sp>
        <p:nvSpPr>
          <p:cNvPr id="6" name="Slide Number Placeholder 5"/>
          <p:cNvSpPr>
            <a:spLocks noGrp="1"/>
          </p:cNvSpPr>
          <p:nvPr>
            <p:ph type="sldNum" sz="quarter" idx="12"/>
          </p:nvPr>
        </p:nvSpPr>
        <p:spPr/>
        <p:txBody>
          <a:bodyPr/>
          <a:lstStyle/>
          <a:p>
            <a:pPr algn="ctr"/>
            <a:fld id="{D79E6812-DF0E-4B88-AFAA-EAC7168F54C0}" type="slidenum">
              <a:rPr lang="en-US" smtClean="0"/>
              <a:pPr algn="ctr"/>
              <a:t>‹Nr.›</a:t>
            </a:fld>
            <a:endParaRPr lang="en-US"/>
          </a:p>
        </p:txBody>
      </p:sp>
    </p:spTree>
    <p:extLst>
      <p:ext uri="{BB962C8B-B14F-4D97-AF65-F5344CB8AC3E}">
        <p14:creationId xmlns:p14="http://schemas.microsoft.com/office/powerpoint/2010/main" val="5560734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Zitat mit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de-DE"/>
              <a:t>Mastertitelformat bearbeiten</a:t>
            </a:r>
            <a:endParaRPr lang="en-US"/>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a:t>Mastertextformat bearbeiten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pPr algn="r"/>
            <a:fld id="{B1E7A500-119C-4789-829A-8864800401A5}" type="datetime1">
              <a:rPr lang="en-US" smtClean="0"/>
              <a:t>2/5/2024</a:t>
            </a:fld>
            <a:endParaRPr lang="en-US"/>
          </a:p>
        </p:txBody>
      </p:sp>
      <p:sp>
        <p:nvSpPr>
          <p:cNvPr id="5" name="Footer Placeholder 4"/>
          <p:cNvSpPr>
            <a:spLocks noGrp="1"/>
          </p:cNvSpPr>
          <p:nvPr>
            <p:ph type="ftr" sz="quarter" idx="11"/>
          </p:nvPr>
        </p:nvSpPr>
        <p:spPr/>
        <p:txBody>
          <a:bodyPr/>
          <a:lstStyle/>
          <a:p>
            <a:pPr algn="l"/>
            <a:endParaRPr lang="en-US"/>
          </a:p>
        </p:txBody>
      </p:sp>
      <p:sp>
        <p:nvSpPr>
          <p:cNvPr id="6" name="Slide Number Placeholder 5"/>
          <p:cNvSpPr>
            <a:spLocks noGrp="1"/>
          </p:cNvSpPr>
          <p:nvPr>
            <p:ph type="sldNum" sz="quarter" idx="12"/>
          </p:nvPr>
        </p:nvSpPr>
        <p:spPr/>
        <p:txBody>
          <a:bodyPr/>
          <a:lstStyle/>
          <a:p>
            <a:pPr algn="ctr"/>
            <a:fld id="{D79E6812-DF0E-4B88-AFAA-EAC7168F54C0}" type="slidenum">
              <a:rPr lang="en-US" smtClean="0"/>
              <a:pPr algn="ctr"/>
              <a:t>‹Nr.›</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0323968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nskart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de-DE"/>
              <a:t>Mastertitelformat bearbeiten</a:t>
            </a:r>
            <a:endParaRPr lang="en-US"/>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pPr algn="r"/>
            <a:fld id="{3D1DC4CD-6BF2-42F6-AFA6-BC840E55C525}" type="datetime1">
              <a:rPr lang="en-US" smtClean="0"/>
              <a:t>2/5/2024</a:t>
            </a:fld>
            <a:endParaRPr lang="en-US"/>
          </a:p>
        </p:txBody>
      </p:sp>
      <p:sp>
        <p:nvSpPr>
          <p:cNvPr id="5" name="Footer Placeholder 4"/>
          <p:cNvSpPr>
            <a:spLocks noGrp="1"/>
          </p:cNvSpPr>
          <p:nvPr>
            <p:ph type="ftr" sz="quarter" idx="11"/>
          </p:nvPr>
        </p:nvSpPr>
        <p:spPr/>
        <p:txBody>
          <a:bodyPr/>
          <a:lstStyle/>
          <a:p>
            <a:pPr algn="l"/>
            <a:endParaRPr lang="en-US"/>
          </a:p>
        </p:txBody>
      </p:sp>
      <p:sp>
        <p:nvSpPr>
          <p:cNvPr id="6" name="Slide Number Placeholder 5"/>
          <p:cNvSpPr>
            <a:spLocks noGrp="1"/>
          </p:cNvSpPr>
          <p:nvPr>
            <p:ph type="sldNum" sz="quarter" idx="12"/>
          </p:nvPr>
        </p:nvSpPr>
        <p:spPr/>
        <p:txBody>
          <a:bodyPr/>
          <a:lstStyle/>
          <a:p>
            <a:pPr algn="ctr"/>
            <a:fld id="{D79E6812-DF0E-4B88-AFAA-EAC7168F54C0}" type="slidenum">
              <a:rPr lang="en-US" smtClean="0"/>
              <a:pPr algn="ctr"/>
              <a:t>‹Nr.›</a:t>
            </a:fld>
            <a:endParaRPr lang="en-US"/>
          </a:p>
        </p:txBody>
      </p:sp>
    </p:spTree>
    <p:extLst>
      <p:ext uri="{BB962C8B-B14F-4D97-AF65-F5344CB8AC3E}">
        <p14:creationId xmlns:p14="http://schemas.microsoft.com/office/powerpoint/2010/main" val="20830470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nskarte für Zita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de-DE"/>
              <a:t>Mastertitelformat bearbeiten</a:t>
            </a:r>
            <a:endParaRPr lang="en-US"/>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a:t>Mastertextformat bearbeiten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pPr algn="r"/>
            <a:fld id="{EE6A8E06-D5E2-48DC-B9CE-77CE4AD5F8AE}" type="datetime1">
              <a:rPr lang="en-US" smtClean="0"/>
              <a:t>2/5/2024</a:t>
            </a:fld>
            <a:endParaRPr lang="en-US"/>
          </a:p>
        </p:txBody>
      </p:sp>
      <p:sp>
        <p:nvSpPr>
          <p:cNvPr id="5" name="Footer Placeholder 4"/>
          <p:cNvSpPr>
            <a:spLocks noGrp="1"/>
          </p:cNvSpPr>
          <p:nvPr>
            <p:ph type="ftr" sz="quarter" idx="11"/>
          </p:nvPr>
        </p:nvSpPr>
        <p:spPr/>
        <p:txBody>
          <a:bodyPr/>
          <a:lstStyle/>
          <a:p>
            <a:pPr algn="l"/>
            <a:endParaRPr lang="en-US"/>
          </a:p>
        </p:txBody>
      </p:sp>
      <p:sp>
        <p:nvSpPr>
          <p:cNvPr id="6" name="Slide Number Placeholder 5"/>
          <p:cNvSpPr>
            <a:spLocks noGrp="1"/>
          </p:cNvSpPr>
          <p:nvPr>
            <p:ph type="sldNum" sz="quarter" idx="12"/>
          </p:nvPr>
        </p:nvSpPr>
        <p:spPr/>
        <p:txBody>
          <a:bodyPr/>
          <a:lstStyle/>
          <a:p>
            <a:pPr algn="ctr"/>
            <a:fld id="{D79E6812-DF0E-4B88-AFAA-EAC7168F54C0}" type="slidenum">
              <a:rPr lang="en-US" smtClean="0"/>
              <a:pPr algn="ctr"/>
              <a:t>‹Nr.›</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1534723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hr oder Falsch">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de-DE"/>
              <a:t>Mastertitelformat bearbeiten</a:t>
            </a:r>
            <a:endParaRPr lang="en-US"/>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a:t>Mastertextformat bearbeiten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pPr algn="r"/>
            <a:fld id="{56D70354-DF1F-426E-B367-42563D211FBF}" type="datetime1">
              <a:rPr lang="en-US" smtClean="0"/>
              <a:t>2/5/2024</a:t>
            </a:fld>
            <a:endParaRPr lang="en-US"/>
          </a:p>
        </p:txBody>
      </p:sp>
      <p:sp>
        <p:nvSpPr>
          <p:cNvPr id="5" name="Footer Placeholder 4"/>
          <p:cNvSpPr>
            <a:spLocks noGrp="1"/>
          </p:cNvSpPr>
          <p:nvPr>
            <p:ph type="ftr" sz="quarter" idx="11"/>
          </p:nvPr>
        </p:nvSpPr>
        <p:spPr/>
        <p:txBody>
          <a:bodyPr/>
          <a:lstStyle/>
          <a:p>
            <a:pPr algn="l"/>
            <a:endParaRPr lang="en-US"/>
          </a:p>
        </p:txBody>
      </p:sp>
      <p:sp>
        <p:nvSpPr>
          <p:cNvPr id="6" name="Slide Number Placeholder 5"/>
          <p:cNvSpPr>
            <a:spLocks noGrp="1"/>
          </p:cNvSpPr>
          <p:nvPr>
            <p:ph type="sldNum" sz="quarter" idx="12"/>
          </p:nvPr>
        </p:nvSpPr>
        <p:spPr/>
        <p:txBody>
          <a:bodyPr/>
          <a:lstStyle/>
          <a:p>
            <a:pPr algn="ctr"/>
            <a:fld id="{D79E6812-DF0E-4B88-AFAA-EAC7168F54C0}" type="slidenum">
              <a:rPr lang="en-US" smtClean="0"/>
              <a:pPr algn="ctr"/>
              <a:t>‹Nr.›</a:t>
            </a:fld>
            <a:endParaRPr lang="en-US"/>
          </a:p>
        </p:txBody>
      </p:sp>
    </p:spTree>
    <p:extLst>
      <p:ext uri="{BB962C8B-B14F-4D97-AF65-F5344CB8AC3E}">
        <p14:creationId xmlns:p14="http://schemas.microsoft.com/office/powerpoint/2010/main" val="24791902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a:p>
        </p:txBody>
      </p:sp>
      <p:sp>
        <p:nvSpPr>
          <p:cNvPr id="3" name="Vertical Text Placeholder 2"/>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Date Placeholder 3"/>
          <p:cNvSpPr>
            <a:spLocks noGrp="1"/>
          </p:cNvSpPr>
          <p:nvPr>
            <p:ph type="dt" sz="half" idx="10"/>
          </p:nvPr>
        </p:nvSpPr>
        <p:spPr/>
        <p:txBody>
          <a:bodyPr/>
          <a:lstStyle/>
          <a:p>
            <a:pPr algn="r"/>
            <a:fld id="{3C299FF7-031A-4657-9BD3-10EA348814AB}" type="datetime1">
              <a:rPr lang="en-US" smtClean="0"/>
              <a:t>2/5/2024</a:t>
            </a:fld>
            <a:endParaRPr lang="en-US"/>
          </a:p>
        </p:txBody>
      </p:sp>
      <p:sp>
        <p:nvSpPr>
          <p:cNvPr id="5" name="Footer Placeholder 4"/>
          <p:cNvSpPr>
            <a:spLocks noGrp="1"/>
          </p:cNvSpPr>
          <p:nvPr>
            <p:ph type="ftr" sz="quarter" idx="11"/>
          </p:nvPr>
        </p:nvSpPr>
        <p:spPr/>
        <p:txBody>
          <a:bodyPr/>
          <a:lstStyle/>
          <a:p>
            <a:pPr algn="l"/>
            <a:endParaRPr lang="en-US"/>
          </a:p>
        </p:txBody>
      </p:sp>
      <p:sp>
        <p:nvSpPr>
          <p:cNvPr id="6" name="Slide Number Placeholder 5"/>
          <p:cNvSpPr>
            <a:spLocks noGrp="1"/>
          </p:cNvSpPr>
          <p:nvPr>
            <p:ph type="sldNum" sz="quarter" idx="12"/>
          </p:nvPr>
        </p:nvSpPr>
        <p:spPr/>
        <p:txBody>
          <a:bodyPr/>
          <a:lstStyle/>
          <a:p>
            <a:pPr algn="ctr"/>
            <a:fld id="{D79E6812-DF0E-4B88-AFAA-EAC7168F54C0}" type="slidenum">
              <a:rPr lang="en-US" smtClean="0"/>
              <a:pPr algn="ctr"/>
              <a:t>‹Nr.›</a:t>
            </a:fld>
            <a:endParaRPr lang="en-US"/>
          </a:p>
        </p:txBody>
      </p:sp>
    </p:spTree>
    <p:extLst>
      <p:ext uri="{BB962C8B-B14F-4D97-AF65-F5344CB8AC3E}">
        <p14:creationId xmlns:p14="http://schemas.microsoft.com/office/powerpoint/2010/main" val="8450460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de-DE"/>
              <a:t>Mastertitelformat bearbeiten</a:t>
            </a:r>
            <a:endParaRPr lang="en-US"/>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Date Placeholder 3"/>
          <p:cNvSpPr>
            <a:spLocks noGrp="1"/>
          </p:cNvSpPr>
          <p:nvPr>
            <p:ph type="dt" sz="half" idx="10"/>
          </p:nvPr>
        </p:nvSpPr>
        <p:spPr/>
        <p:txBody>
          <a:bodyPr/>
          <a:lstStyle/>
          <a:p>
            <a:pPr algn="r"/>
            <a:fld id="{B1F8855E-9C1B-44A4-9EA0-98E48C8FC34B}" type="datetime1">
              <a:rPr lang="en-US" smtClean="0"/>
              <a:t>2/5/2024</a:t>
            </a:fld>
            <a:endParaRPr lang="en-US"/>
          </a:p>
        </p:txBody>
      </p:sp>
      <p:sp>
        <p:nvSpPr>
          <p:cNvPr id="5" name="Footer Placeholder 4"/>
          <p:cNvSpPr>
            <a:spLocks noGrp="1"/>
          </p:cNvSpPr>
          <p:nvPr>
            <p:ph type="ftr" sz="quarter" idx="11"/>
          </p:nvPr>
        </p:nvSpPr>
        <p:spPr/>
        <p:txBody>
          <a:bodyPr/>
          <a:lstStyle/>
          <a:p>
            <a:pPr algn="l"/>
            <a:endParaRPr lang="en-US"/>
          </a:p>
        </p:txBody>
      </p:sp>
      <p:sp>
        <p:nvSpPr>
          <p:cNvPr id="6" name="Slide Number Placeholder 5"/>
          <p:cNvSpPr>
            <a:spLocks noGrp="1"/>
          </p:cNvSpPr>
          <p:nvPr>
            <p:ph type="sldNum" sz="quarter" idx="12"/>
          </p:nvPr>
        </p:nvSpPr>
        <p:spPr/>
        <p:txBody>
          <a:bodyPr/>
          <a:lstStyle/>
          <a:p>
            <a:pPr algn="ctr"/>
            <a:fld id="{D79E6812-DF0E-4B88-AFAA-EAC7168F54C0}" type="slidenum">
              <a:rPr lang="en-US" smtClean="0"/>
              <a:pPr algn="ctr"/>
              <a:t>‹Nr.›</a:t>
            </a:fld>
            <a:endParaRPr lang="en-US"/>
          </a:p>
        </p:txBody>
      </p:sp>
    </p:spTree>
    <p:extLst>
      <p:ext uri="{BB962C8B-B14F-4D97-AF65-F5344CB8AC3E}">
        <p14:creationId xmlns:p14="http://schemas.microsoft.com/office/powerpoint/2010/main" val="1248401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Date Placeholder 3"/>
          <p:cNvSpPr>
            <a:spLocks noGrp="1"/>
          </p:cNvSpPr>
          <p:nvPr>
            <p:ph type="dt" sz="half" idx="10"/>
          </p:nvPr>
        </p:nvSpPr>
        <p:spPr/>
        <p:txBody>
          <a:bodyPr/>
          <a:lstStyle/>
          <a:p>
            <a:pPr algn="r"/>
            <a:fld id="{E54831FC-2845-4538-9C24-5DFFBC3FC11E}" type="datetime1">
              <a:rPr lang="en-US" smtClean="0"/>
              <a:t>2/5/2024</a:t>
            </a:fld>
            <a:endParaRPr lang="en-US"/>
          </a:p>
        </p:txBody>
      </p:sp>
      <p:sp>
        <p:nvSpPr>
          <p:cNvPr id="5" name="Footer Placeholder 4"/>
          <p:cNvSpPr>
            <a:spLocks noGrp="1"/>
          </p:cNvSpPr>
          <p:nvPr>
            <p:ph type="ftr" sz="quarter" idx="11"/>
          </p:nvPr>
        </p:nvSpPr>
        <p:spPr/>
        <p:txBody>
          <a:bodyPr/>
          <a:lstStyle/>
          <a:p>
            <a:pPr algn="l"/>
            <a:endParaRPr lang="en-US"/>
          </a:p>
        </p:txBody>
      </p:sp>
      <p:sp>
        <p:nvSpPr>
          <p:cNvPr id="6" name="Slide Number Placeholder 5"/>
          <p:cNvSpPr>
            <a:spLocks noGrp="1"/>
          </p:cNvSpPr>
          <p:nvPr>
            <p:ph type="sldNum" sz="quarter" idx="12"/>
          </p:nvPr>
        </p:nvSpPr>
        <p:spPr/>
        <p:txBody>
          <a:bodyPr/>
          <a:lstStyle/>
          <a:p>
            <a:pPr algn="ctr"/>
            <a:fld id="{D79E6812-DF0E-4B88-AFAA-EAC7168F54C0}" type="slidenum">
              <a:rPr lang="en-US" smtClean="0"/>
              <a:pPr algn="ctr"/>
              <a:t>‹Nr.›</a:t>
            </a:fld>
            <a:endParaRPr lang="en-US"/>
          </a:p>
        </p:txBody>
      </p:sp>
      <p:sp>
        <p:nvSpPr>
          <p:cNvPr id="7" name="Textfeld 6">
            <a:extLst>
              <a:ext uri="{FF2B5EF4-FFF2-40B4-BE49-F238E27FC236}">
                <a16:creationId xmlns:a16="http://schemas.microsoft.com/office/drawing/2014/main" id="{117627AA-062D-9E56-ED0F-9611F5F11EB8}"/>
              </a:ext>
            </a:extLst>
          </p:cNvPr>
          <p:cNvSpPr txBox="1"/>
          <p:nvPr userDrawn="1"/>
        </p:nvSpPr>
        <p:spPr>
          <a:xfrm>
            <a:off x="520700" y="6324600"/>
            <a:ext cx="9474200" cy="307777"/>
          </a:xfrm>
          <a:prstGeom prst="rect">
            <a:avLst/>
          </a:prstGeom>
          <a:noFill/>
        </p:spPr>
        <p:txBody>
          <a:bodyPr wrap="square" rtlCol="0">
            <a:spAutoFit/>
          </a:bodyPr>
          <a:lstStyle/>
          <a:p>
            <a:r>
              <a:rPr lang="de-DE" sz="1400" dirty="0">
                <a:solidFill>
                  <a:srgbClr val="919191"/>
                </a:solidFill>
              </a:rPr>
              <a:t>Einrichtungsleitfaden 2024|      Christoph Sperl, Netxp GmbH      |      Seite  </a:t>
            </a:r>
            <a:fld id="{B93B8D53-7712-4EE0-8431-D46AABCF13C2}" type="slidenum">
              <a:rPr lang="de-DE" sz="1400" smtClean="0">
                <a:solidFill>
                  <a:srgbClr val="919191"/>
                </a:solidFill>
              </a:rPr>
              <a:t>‹Nr.›</a:t>
            </a:fld>
            <a:r>
              <a:rPr lang="de-DE" sz="1400" dirty="0">
                <a:solidFill>
                  <a:srgbClr val="919191"/>
                </a:solidFill>
              </a:rPr>
              <a:t> </a:t>
            </a:r>
            <a:endParaRPr lang="en-DE" sz="1400" dirty="0">
              <a:solidFill>
                <a:srgbClr val="919191"/>
              </a:solidFill>
            </a:endParaRPr>
          </a:p>
        </p:txBody>
      </p:sp>
      <p:pic>
        <p:nvPicPr>
          <p:cNvPr id="8" name="Grafik 7">
            <a:extLst>
              <a:ext uri="{FF2B5EF4-FFF2-40B4-BE49-F238E27FC236}">
                <a16:creationId xmlns:a16="http://schemas.microsoft.com/office/drawing/2014/main" id="{9911D6BE-4AAE-A881-5DAE-05A470924BF9}"/>
              </a:ext>
            </a:extLst>
          </p:cNvPr>
          <p:cNvPicPr>
            <a:picLocks noChangeAspect="1"/>
          </p:cNvPicPr>
          <p:nvPr userDrawn="1"/>
        </p:nvPicPr>
        <p:blipFill rotWithShape="1">
          <a:blip r:embed="rId2">
            <a:clrChange>
              <a:clrFrom>
                <a:srgbClr val="FFFFFF"/>
              </a:clrFrom>
              <a:clrTo>
                <a:srgbClr val="FFFFFF">
                  <a:alpha val="0"/>
                </a:srgbClr>
              </a:clrTo>
            </a:clrChange>
            <a:alphaModFix amt="70000"/>
            <a:extLst>
              <a:ext uri="{28A0092B-C50C-407E-A947-70E740481C1C}">
                <a14:useLocalDpi xmlns:a14="http://schemas.microsoft.com/office/drawing/2010/main" val="0"/>
              </a:ext>
            </a:extLst>
          </a:blip>
          <a:srcRect b="41892"/>
          <a:stretch/>
        </p:blipFill>
        <p:spPr>
          <a:xfrm>
            <a:off x="8438621" y="132104"/>
            <a:ext cx="2246841" cy="328140"/>
          </a:xfrm>
          <a:prstGeom prst="rect">
            <a:avLst/>
          </a:prstGeom>
        </p:spPr>
      </p:pic>
      <p:pic>
        <p:nvPicPr>
          <p:cNvPr id="9" name="Grafik 8">
            <a:extLst>
              <a:ext uri="{FF2B5EF4-FFF2-40B4-BE49-F238E27FC236}">
                <a16:creationId xmlns:a16="http://schemas.microsoft.com/office/drawing/2014/main" id="{2E9B4A80-097F-49A8-CCF5-7F0B879E3F13}"/>
              </a:ext>
            </a:extLst>
          </p:cNvPr>
          <p:cNvPicPr>
            <a:picLocks noChangeAspect="1"/>
          </p:cNvPicPr>
          <p:nvPr userDrawn="1"/>
        </p:nvPicPr>
        <p:blipFill rotWithShape="1">
          <a:blip r:embed="rId2">
            <a:clrChange>
              <a:clrFrom>
                <a:srgbClr val="FFFFFF"/>
              </a:clrFrom>
              <a:clrTo>
                <a:srgbClr val="FFFFFF">
                  <a:alpha val="0"/>
                </a:srgbClr>
              </a:clrTo>
            </a:clrChange>
            <a:alphaModFix amt="70000"/>
            <a:extLst>
              <a:ext uri="{28A0092B-C50C-407E-A947-70E740481C1C}">
                <a14:useLocalDpi xmlns:a14="http://schemas.microsoft.com/office/drawing/2010/main" val="0"/>
              </a:ext>
            </a:extLst>
          </a:blip>
          <a:srcRect b="41892"/>
          <a:stretch/>
        </p:blipFill>
        <p:spPr>
          <a:xfrm>
            <a:off x="8438620" y="139841"/>
            <a:ext cx="2246841" cy="328140"/>
          </a:xfrm>
          <a:prstGeom prst="rect">
            <a:avLst/>
          </a:prstGeom>
        </p:spPr>
      </p:pic>
    </p:spTree>
    <p:extLst>
      <p:ext uri="{BB962C8B-B14F-4D97-AF65-F5344CB8AC3E}">
        <p14:creationId xmlns:p14="http://schemas.microsoft.com/office/powerpoint/2010/main" val="35833194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de-DE"/>
              <a:t>Mastertitelformat bearbeiten</a:t>
            </a:r>
            <a:endParaRPr lang="en-US"/>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pPr algn="r"/>
            <a:fld id="{69A75E7F-65A7-48F1-A3BE-A351C322BA63}" type="datetime1">
              <a:rPr lang="en-US" smtClean="0"/>
              <a:t>2/5/2024</a:t>
            </a:fld>
            <a:endParaRPr lang="en-US"/>
          </a:p>
        </p:txBody>
      </p:sp>
      <p:sp>
        <p:nvSpPr>
          <p:cNvPr id="5" name="Footer Placeholder 4"/>
          <p:cNvSpPr>
            <a:spLocks noGrp="1"/>
          </p:cNvSpPr>
          <p:nvPr>
            <p:ph type="ftr" sz="quarter" idx="11"/>
          </p:nvPr>
        </p:nvSpPr>
        <p:spPr/>
        <p:txBody>
          <a:bodyPr/>
          <a:lstStyle/>
          <a:p>
            <a:pPr algn="l"/>
            <a:endParaRPr lang="en-US"/>
          </a:p>
        </p:txBody>
      </p:sp>
      <p:sp>
        <p:nvSpPr>
          <p:cNvPr id="6" name="Slide Number Placeholder 5"/>
          <p:cNvSpPr>
            <a:spLocks noGrp="1"/>
          </p:cNvSpPr>
          <p:nvPr>
            <p:ph type="sldNum" sz="quarter" idx="12"/>
          </p:nvPr>
        </p:nvSpPr>
        <p:spPr/>
        <p:txBody>
          <a:bodyPr/>
          <a:lstStyle/>
          <a:p>
            <a:pPr algn="ctr"/>
            <a:fld id="{D79E6812-DF0E-4B88-AFAA-EAC7168F54C0}" type="slidenum">
              <a:rPr lang="en-US" smtClean="0"/>
              <a:pPr algn="ctr"/>
              <a:t>‹Nr.›</a:t>
            </a:fld>
            <a:endParaRPr lang="en-US"/>
          </a:p>
        </p:txBody>
      </p:sp>
    </p:spTree>
    <p:extLst>
      <p:ext uri="{BB962C8B-B14F-4D97-AF65-F5344CB8AC3E}">
        <p14:creationId xmlns:p14="http://schemas.microsoft.com/office/powerpoint/2010/main" val="29356773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a:p>
        </p:txBody>
      </p:sp>
      <p:sp>
        <p:nvSpPr>
          <p:cNvPr id="3" name="Content Placeholder 2"/>
          <p:cNvSpPr>
            <a:spLocks noGrp="1"/>
          </p:cNvSpPr>
          <p:nvPr>
            <p:ph sz="half" idx="1"/>
          </p:nvPr>
        </p:nvSpPr>
        <p:spPr>
          <a:xfrm>
            <a:off x="677334" y="2160589"/>
            <a:ext cx="4184035" cy="3880772"/>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Content Placeholder 3"/>
          <p:cNvSpPr>
            <a:spLocks noGrp="1"/>
          </p:cNvSpPr>
          <p:nvPr>
            <p:ph sz="half" idx="2"/>
          </p:nvPr>
        </p:nvSpPr>
        <p:spPr>
          <a:xfrm>
            <a:off x="5089970" y="2160589"/>
            <a:ext cx="4184034" cy="3880773"/>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5" name="Date Placeholder 4"/>
          <p:cNvSpPr>
            <a:spLocks noGrp="1"/>
          </p:cNvSpPr>
          <p:nvPr>
            <p:ph type="dt" sz="half" idx="10"/>
          </p:nvPr>
        </p:nvSpPr>
        <p:spPr/>
        <p:txBody>
          <a:bodyPr/>
          <a:lstStyle/>
          <a:p>
            <a:pPr algn="r"/>
            <a:fld id="{2B1997F6-EE9B-4A77-A89C-A06A39307FA5}" type="datetime1">
              <a:rPr lang="en-US" smtClean="0"/>
              <a:t>2/5/2024</a:t>
            </a:fld>
            <a:endParaRPr lang="en-US"/>
          </a:p>
        </p:txBody>
      </p:sp>
      <p:sp>
        <p:nvSpPr>
          <p:cNvPr id="6" name="Footer Placeholder 5"/>
          <p:cNvSpPr>
            <a:spLocks noGrp="1"/>
          </p:cNvSpPr>
          <p:nvPr>
            <p:ph type="ftr" sz="quarter" idx="11"/>
          </p:nvPr>
        </p:nvSpPr>
        <p:spPr/>
        <p:txBody>
          <a:bodyPr/>
          <a:lstStyle/>
          <a:p>
            <a:pPr algn="l"/>
            <a:endParaRPr lang="en-US"/>
          </a:p>
        </p:txBody>
      </p:sp>
      <p:sp>
        <p:nvSpPr>
          <p:cNvPr id="7" name="Slide Number Placeholder 6"/>
          <p:cNvSpPr>
            <a:spLocks noGrp="1"/>
          </p:cNvSpPr>
          <p:nvPr>
            <p:ph type="sldNum" sz="quarter" idx="12"/>
          </p:nvPr>
        </p:nvSpPr>
        <p:spPr/>
        <p:txBody>
          <a:bodyPr/>
          <a:lstStyle/>
          <a:p>
            <a:pPr algn="ctr"/>
            <a:fld id="{D79E6812-DF0E-4B88-AFAA-EAC7168F54C0}" type="slidenum">
              <a:rPr lang="en-US" smtClean="0"/>
              <a:pPr algn="ctr"/>
              <a:t>‹Nr.›</a:t>
            </a:fld>
            <a:endParaRPr lang="en-US"/>
          </a:p>
        </p:txBody>
      </p:sp>
    </p:spTree>
    <p:extLst>
      <p:ext uri="{BB962C8B-B14F-4D97-AF65-F5344CB8AC3E}">
        <p14:creationId xmlns:p14="http://schemas.microsoft.com/office/powerpoint/2010/main" val="13301019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de-DE"/>
              <a:t>Mastertitelformat bearbeiten</a:t>
            </a:r>
            <a:endParaRPr lang="en-US"/>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7" name="Date Placeholder 6"/>
          <p:cNvSpPr>
            <a:spLocks noGrp="1"/>
          </p:cNvSpPr>
          <p:nvPr>
            <p:ph type="dt" sz="half" idx="10"/>
          </p:nvPr>
        </p:nvSpPr>
        <p:spPr/>
        <p:txBody>
          <a:bodyPr/>
          <a:lstStyle/>
          <a:p>
            <a:pPr algn="r"/>
            <a:fld id="{57E3124B-3A13-44AF-966B-0382D9E13FD2}" type="datetime1">
              <a:rPr lang="en-US" smtClean="0"/>
              <a:t>2/5/2024</a:t>
            </a:fld>
            <a:endParaRPr lang="en-US"/>
          </a:p>
        </p:txBody>
      </p:sp>
      <p:sp>
        <p:nvSpPr>
          <p:cNvPr id="8" name="Footer Placeholder 7"/>
          <p:cNvSpPr>
            <a:spLocks noGrp="1"/>
          </p:cNvSpPr>
          <p:nvPr>
            <p:ph type="ftr" sz="quarter" idx="11"/>
          </p:nvPr>
        </p:nvSpPr>
        <p:spPr/>
        <p:txBody>
          <a:bodyPr/>
          <a:lstStyle/>
          <a:p>
            <a:pPr algn="l"/>
            <a:endParaRPr lang="en-US"/>
          </a:p>
        </p:txBody>
      </p:sp>
      <p:sp>
        <p:nvSpPr>
          <p:cNvPr id="9" name="Slide Number Placeholder 8"/>
          <p:cNvSpPr>
            <a:spLocks noGrp="1"/>
          </p:cNvSpPr>
          <p:nvPr>
            <p:ph type="sldNum" sz="quarter" idx="12"/>
          </p:nvPr>
        </p:nvSpPr>
        <p:spPr/>
        <p:txBody>
          <a:bodyPr/>
          <a:lstStyle/>
          <a:p>
            <a:pPr algn="ctr"/>
            <a:fld id="{D79E6812-DF0E-4B88-AFAA-EAC7168F54C0}" type="slidenum">
              <a:rPr lang="en-US" smtClean="0"/>
              <a:pPr algn="ctr"/>
              <a:t>‹Nr.›</a:t>
            </a:fld>
            <a:endParaRPr lang="en-US"/>
          </a:p>
        </p:txBody>
      </p:sp>
    </p:spTree>
    <p:extLst>
      <p:ext uri="{BB962C8B-B14F-4D97-AF65-F5344CB8AC3E}">
        <p14:creationId xmlns:p14="http://schemas.microsoft.com/office/powerpoint/2010/main" val="34686837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de-DE"/>
              <a:t>Mastertitelformat bearbeiten</a:t>
            </a:r>
            <a:endParaRPr lang="en-US"/>
          </a:p>
        </p:txBody>
      </p:sp>
      <p:sp>
        <p:nvSpPr>
          <p:cNvPr id="3" name="Date Placeholder 2"/>
          <p:cNvSpPr>
            <a:spLocks noGrp="1"/>
          </p:cNvSpPr>
          <p:nvPr>
            <p:ph type="dt" sz="half" idx="10"/>
          </p:nvPr>
        </p:nvSpPr>
        <p:spPr/>
        <p:txBody>
          <a:bodyPr/>
          <a:lstStyle/>
          <a:p>
            <a:pPr algn="r"/>
            <a:fld id="{F24C518A-6F7C-4DC3-A438-ADB25CDF78E0}" type="datetime1">
              <a:rPr lang="en-US" smtClean="0"/>
              <a:t>2/5/2024</a:t>
            </a:fld>
            <a:endParaRPr lang="en-US"/>
          </a:p>
        </p:txBody>
      </p:sp>
      <p:sp>
        <p:nvSpPr>
          <p:cNvPr id="4" name="Footer Placeholder 3"/>
          <p:cNvSpPr>
            <a:spLocks noGrp="1"/>
          </p:cNvSpPr>
          <p:nvPr>
            <p:ph type="ftr" sz="quarter" idx="11"/>
          </p:nvPr>
        </p:nvSpPr>
        <p:spPr/>
        <p:txBody>
          <a:bodyPr/>
          <a:lstStyle/>
          <a:p>
            <a:pPr algn="l"/>
            <a:endParaRPr lang="en-US"/>
          </a:p>
        </p:txBody>
      </p:sp>
      <p:sp>
        <p:nvSpPr>
          <p:cNvPr id="5" name="Slide Number Placeholder 4"/>
          <p:cNvSpPr>
            <a:spLocks noGrp="1"/>
          </p:cNvSpPr>
          <p:nvPr>
            <p:ph type="sldNum" sz="quarter" idx="12"/>
          </p:nvPr>
        </p:nvSpPr>
        <p:spPr/>
        <p:txBody>
          <a:bodyPr/>
          <a:lstStyle/>
          <a:p>
            <a:pPr algn="ctr"/>
            <a:fld id="{D79E6812-DF0E-4B88-AFAA-EAC7168F54C0}" type="slidenum">
              <a:rPr lang="en-US" smtClean="0"/>
              <a:pPr algn="ctr"/>
              <a:t>‹Nr.›</a:t>
            </a:fld>
            <a:endParaRPr lang="en-US"/>
          </a:p>
        </p:txBody>
      </p:sp>
    </p:spTree>
    <p:extLst>
      <p:ext uri="{BB962C8B-B14F-4D97-AF65-F5344CB8AC3E}">
        <p14:creationId xmlns:p14="http://schemas.microsoft.com/office/powerpoint/2010/main" val="40254540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lgn="r"/>
            <a:fld id="{B6819C47-4D26-469C-81A0-12BE761EEC51}" type="datetime1">
              <a:rPr lang="en-US" smtClean="0"/>
              <a:t>2/5/2024</a:t>
            </a:fld>
            <a:endParaRPr lang="en-US"/>
          </a:p>
        </p:txBody>
      </p:sp>
      <p:sp>
        <p:nvSpPr>
          <p:cNvPr id="3" name="Footer Placeholder 2"/>
          <p:cNvSpPr>
            <a:spLocks noGrp="1"/>
          </p:cNvSpPr>
          <p:nvPr>
            <p:ph type="ftr" sz="quarter" idx="11"/>
          </p:nvPr>
        </p:nvSpPr>
        <p:spPr/>
        <p:txBody>
          <a:bodyPr/>
          <a:lstStyle/>
          <a:p>
            <a:pPr algn="l"/>
            <a:endParaRPr lang="en-US"/>
          </a:p>
        </p:txBody>
      </p:sp>
      <p:sp>
        <p:nvSpPr>
          <p:cNvPr id="4" name="Slide Number Placeholder 3"/>
          <p:cNvSpPr>
            <a:spLocks noGrp="1"/>
          </p:cNvSpPr>
          <p:nvPr>
            <p:ph type="sldNum" sz="quarter" idx="12"/>
          </p:nvPr>
        </p:nvSpPr>
        <p:spPr/>
        <p:txBody>
          <a:bodyPr/>
          <a:lstStyle/>
          <a:p>
            <a:pPr algn="ctr"/>
            <a:fld id="{D79E6812-DF0E-4B88-AFAA-EAC7168F54C0}" type="slidenum">
              <a:rPr lang="en-US" smtClean="0"/>
              <a:pPr algn="ctr"/>
              <a:t>‹Nr.›</a:t>
            </a:fld>
            <a:endParaRPr lang="en-US"/>
          </a:p>
        </p:txBody>
      </p:sp>
    </p:spTree>
    <p:extLst>
      <p:ext uri="{BB962C8B-B14F-4D97-AF65-F5344CB8AC3E}">
        <p14:creationId xmlns:p14="http://schemas.microsoft.com/office/powerpoint/2010/main" val="35917172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de-DE"/>
              <a:t>Mastertitelformat bearbeiten</a:t>
            </a:r>
            <a:endParaRPr lang="en-US"/>
          </a:p>
        </p:txBody>
      </p:sp>
      <p:sp>
        <p:nvSpPr>
          <p:cNvPr id="3" name="Content Placeholder 2"/>
          <p:cNvSpPr>
            <a:spLocks noGrp="1"/>
          </p:cNvSpPr>
          <p:nvPr>
            <p:ph idx="1"/>
          </p:nvPr>
        </p:nvSpPr>
        <p:spPr>
          <a:xfrm>
            <a:off x="4760461" y="514924"/>
            <a:ext cx="4513541" cy="5526437"/>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de-DE"/>
              <a:t>Mastertextformat bearbeiten</a:t>
            </a:r>
          </a:p>
        </p:txBody>
      </p:sp>
      <p:sp>
        <p:nvSpPr>
          <p:cNvPr id="5" name="Date Placeholder 4"/>
          <p:cNvSpPr>
            <a:spLocks noGrp="1"/>
          </p:cNvSpPr>
          <p:nvPr>
            <p:ph type="dt" sz="half" idx="10"/>
          </p:nvPr>
        </p:nvSpPr>
        <p:spPr/>
        <p:txBody>
          <a:bodyPr/>
          <a:lstStyle/>
          <a:p>
            <a:pPr algn="r"/>
            <a:fld id="{2DDBC23D-DD3D-4599-B387-FB922EBC468E}" type="datetime1">
              <a:rPr lang="en-US" smtClean="0"/>
              <a:t>2/5/2024</a:t>
            </a:fld>
            <a:endParaRPr lang="en-US"/>
          </a:p>
        </p:txBody>
      </p:sp>
      <p:sp>
        <p:nvSpPr>
          <p:cNvPr id="6" name="Footer Placeholder 5"/>
          <p:cNvSpPr>
            <a:spLocks noGrp="1"/>
          </p:cNvSpPr>
          <p:nvPr>
            <p:ph type="ftr" sz="quarter" idx="11"/>
          </p:nvPr>
        </p:nvSpPr>
        <p:spPr/>
        <p:txBody>
          <a:bodyPr/>
          <a:lstStyle/>
          <a:p>
            <a:pPr algn="l"/>
            <a:endParaRPr lang="en-US"/>
          </a:p>
        </p:txBody>
      </p:sp>
      <p:sp>
        <p:nvSpPr>
          <p:cNvPr id="7" name="Slide Number Placeholder 6"/>
          <p:cNvSpPr>
            <a:spLocks noGrp="1"/>
          </p:cNvSpPr>
          <p:nvPr>
            <p:ph type="sldNum" sz="quarter" idx="12"/>
          </p:nvPr>
        </p:nvSpPr>
        <p:spPr/>
        <p:txBody>
          <a:bodyPr/>
          <a:lstStyle/>
          <a:p>
            <a:pPr algn="ctr"/>
            <a:fld id="{D79E6812-DF0E-4B88-AFAA-EAC7168F54C0}" type="slidenum">
              <a:rPr lang="en-US" smtClean="0"/>
              <a:pPr algn="ctr"/>
              <a:t>‹Nr.›</a:t>
            </a:fld>
            <a:endParaRPr lang="en-US"/>
          </a:p>
        </p:txBody>
      </p:sp>
    </p:spTree>
    <p:extLst>
      <p:ext uri="{BB962C8B-B14F-4D97-AF65-F5344CB8AC3E}">
        <p14:creationId xmlns:p14="http://schemas.microsoft.com/office/powerpoint/2010/main" val="41413314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de-DE"/>
              <a:t>Mastertitelformat bearbeiten</a:t>
            </a:r>
            <a:endParaRPr lang="en-US"/>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a:t>Bild durch Klicken auf Symbol hinzufügen</a:t>
            </a:r>
            <a:endParaRPr lang="en-US"/>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6" name="Footer Placeholder 5"/>
          <p:cNvSpPr>
            <a:spLocks noGrp="1"/>
          </p:cNvSpPr>
          <p:nvPr>
            <p:ph type="ftr" sz="quarter" idx="11"/>
          </p:nvPr>
        </p:nvSpPr>
        <p:spPr/>
        <p:txBody>
          <a:bodyPr/>
          <a:lstStyle/>
          <a:p>
            <a:pPr algn="l"/>
            <a:endParaRPr lang="en-US"/>
          </a:p>
        </p:txBody>
      </p:sp>
      <p:sp>
        <p:nvSpPr>
          <p:cNvPr id="7" name="Slide Number Placeholder 6"/>
          <p:cNvSpPr>
            <a:spLocks noGrp="1"/>
          </p:cNvSpPr>
          <p:nvPr>
            <p:ph type="sldNum" sz="quarter" idx="12"/>
          </p:nvPr>
        </p:nvSpPr>
        <p:spPr/>
        <p:txBody>
          <a:bodyPr/>
          <a:lstStyle/>
          <a:p>
            <a:pPr algn="ctr"/>
            <a:fld id="{D79E6812-DF0E-4B88-AFAA-EAC7168F54C0}" type="slidenum">
              <a:rPr lang="en-US" smtClean="0"/>
              <a:pPr algn="ctr"/>
              <a:t>‹Nr.›</a:t>
            </a:fld>
            <a:endParaRPr lang="en-US"/>
          </a:p>
        </p:txBody>
      </p:sp>
      <p:sp>
        <p:nvSpPr>
          <p:cNvPr id="5" name="Date Placeholder 4"/>
          <p:cNvSpPr>
            <a:spLocks noGrp="1"/>
          </p:cNvSpPr>
          <p:nvPr>
            <p:ph type="dt" sz="half" idx="10"/>
          </p:nvPr>
        </p:nvSpPr>
        <p:spPr/>
        <p:txBody>
          <a:bodyPr/>
          <a:lstStyle/>
          <a:p>
            <a:pPr algn="r"/>
            <a:fld id="{EB23E7FB-67F5-4E34-B184-38B474D123D6}" type="datetime1">
              <a:rPr lang="en-US" smtClean="0"/>
              <a:t>2/5/2024</a:t>
            </a:fld>
            <a:endParaRPr lang="en-US"/>
          </a:p>
        </p:txBody>
      </p:sp>
    </p:spTree>
    <p:extLst>
      <p:ext uri="{BB962C8B-B14F-4D97-AF65-F5344CB8AC3E}">
        <p14:creationId xmlns:p14="http://schemas.microsoft.com/office/powerpoint/2010/main" val="40454260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de-DE"/>
              <a:t>Mastertitelformat bearbeiten</a:t>
            </a:r>
            <a:endParaRPr lang="en-US"/>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lgn="r"/>
            <a:fld id="{B73C642A-F1F0-4B14-8512-415A03027238}" type="datetime1">
              <a:rPr lang="en-US" smtClean="0"/>
              <a:t>2/5/2024</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lgn="l"/>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pPr algn="ctr"/>
            <a:fld id="{D79E6812-DF0E-4B88-AFAA-EAC7168F54C0}" type="slidenum">
              <a:rPr lang="en-US" smtClean="0"/>
              <a:pPr algn="ctr"/>
              <a:t>‹Nr.›</a:t>
            </a:fld>
            <a:endParaRPr lang="en-US"/>
          </a:p>
        </p:txBody>
      </p:sp>
    </p:spTree>
    <p:extLst>
      <p:ext uri="{BB962C8B-B14F-4D97-AF65-F5344CB8AC3E}">
        <p14:creationId xmlns:p14="http://schemas.microsoft.com/office/powerpoint/2010/main" val="2144346353"/>
      </p:ext>
    </p:extLst>
  </p:cSld>
  <p:clrMap bg1="lt1" tx1="dk1" bg2="lt2" tx2="dk2" accent1="accent1" accent2="accent2" accent3="accent3" accent4="accent4" accent5="accent5" accent6="accent6" hlink="hlink" folHlink="folHlink"/>
  <p:sldLayoutIdLst>
    <p:sldLayoutId id="2147483796" r:id="rId1"/>
    <p:sldLayoutId id="2147483797" r:id="rId2"/>
    <p:sldLayoutId id="2147483798" r:id="rId3"/>
    <p:sldLayoutId id="2147483799" r:id="rId4"/>
    <p:sldLayoutId id="2147483800" r:id="rId5"/>
    <p:sldLayoutId id="2147483801" r:id="rId6"/>
    <p:sldLayoutId id="2147483802" r:id="rId7"/>
    <p:sldLayoutId id="2147483803" r:id="rId8"/>
    <p:sldLayoutId id="2147483804" r:id="rId9"/>
    <p:sldLayoutId id="2147483805" r:id="rId10"/>
    <p:sldLayoutId id="2147483806" r:id="rId11"/>
    <p:sldLayoutId id="2147483807" r:id="rId12"/>
    <p:sldLayoutId id="2147483808" r:id="rId13"/>
    <p:sldLayoutId id="2147483809" r:id="rId14"/>
    <p:sldLayoutId id="2147483810" r:id="rId15"/>
    <p:sldLayoutId id="2147483811" r:id="rId16"/>
  </p:sldLayoutIdLst>
  <p:hf sldNum="0"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www.handelsregister.de/rp_web/normalesuche.xhtml"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handelsregister.de/rp_web/normalesuche.xhtm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5" name="Rectangle 34">
            <a:extLst>
              <a:ext uri="{FF2B5EF4-FFF2-40B4-BE49-F238E27FC236}">
                <a16:creationId xmlns:a16="http://schemas.microsoft.com/office/drawing/2014/main" id="{2783C067-F8BF-4755-B516-8A0CD74CF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664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Isosceles Triangle 36">
            <a:extLst>
              <a:ext uri="{FF2B5EF4-FFF2-40B4-BE49-F238E27FC236}">
                <a16:creationId xmlns:a16="http://schemas.microsoft.com/office/drawing/2014/main" id="{2ED796EC-E7FF-46DB-B912-FB08BF12AA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DE"/>
          </a:p>
        </p:txBody>
      </p:sp>
      <p:sp>
        <p:nvSpPr>
          <p:cNvPr id="39" name="Isosceles Triangle 38">
            <a:extLst>
              <a:ext uri="{FF2B5EF4-FFF2-40B4-BE49-F238E27FC236}">
                <a16:creationId xmlns:a16="http://schemas.microsoft.com/office/drawing/2014/main" id="{549A2DAB-B431-487D-95AD-BB0FECB49E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38534" y="3818467"/>
            <a:ext cx="4450292" cy="3039533"/>
          </a:xfrm>
          <a:prstGeom prst="triangle">
            <a:avLst>
              <a:gd name="adj" fmla="val 100000"/>
            </a:avLst>
          </a:prstGeom>
          <a:solidFill>
            <a:schemeClr val="accent1">
              <a:lumMod val="75000"/>
              <a:alpha val="88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DE"/>
          </a:p>
        </p:txBody>
      </p:sp>
      <p:cxnSp>
        <p:nvCxnSpPr>
          <p:cNvPr id="41" name="Straight Connector 40">
            <a:extLst>
              <a:ext uri="{FF2B5EF4-FFF2-40B4-BE49-F238E27FC236}">
                <a16:creationId xmlns:a16="http://schemas.microsoft.com/office/drawing/2014/main" id="{C5ECDEE1-7093-418F-9CF5-24EEB115C1C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134600" y="0"/>
            <a:ext cx="1727200" cy="6858000"/>
          </a:xfrm>
          <a:prstGeom prst="line">
            <a:avLst/>
          </a:prstGeom>
          <a:ln w="15875" cap="sq">
            <a:solidFill>
              <a:schemeClr val="accent2"/>
            </a:solidFill>
            <a:bevel/>
          </a:ln>
        </p:spPr>
        <p:style>
          <a:lnRef idx="2">
            <a:schemeClr val="accent1"/>
          </a:lnRef>
          <a:fillRef idx="0">
            <a:schemeClr val="accent1"/>
          </a:fillRef>
          <a:effectRef idx="1">
            <a:schemeClr val="accent1"/>
          </a:effectRef>
          <a:fontRef idx="minor">
            <a:schemeClr val="tx1"/>
          </a:fontRef>
        </p:style>
      </p:cxnSp>
      <p:cxnSp>
        <p:nvCxnSpPr>
          <p:cNvPr id="43" name="Straight Connector 42">
            <a:extLst>
              <a:ext uri="{FF2B5EF4-FFF2-40B4-BE49-F238E27FC236}">
                <a16:creationId xmlns:a16="http://schemas.microsoft.com/office/drawing/2014/main" id="{045062AF-EB11-4651-BC4A-4DA21768DE8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15875">
            <a:solidFill>
              <a:schemeClr val="accent1"/>
            </a:solidFill>
          </a:ln>
        </p:spPr>
        <p:style>
          <a:lnRef idx="2">
            <a:schemeClr val="accent1"/>
          </a:lnRef>
          <a:fillRef idx="0">
            <a:schemeClr val="accent1"/>
          </a:fillRef>
          <a:effectRef idx="1">
            <a:schemeClr val="accent1"/>
          </a:effectRef>
          <a:fontRef idx="minor">
            <a:schemeClr val="tx1"/>
          </a:fontRef>
        </p:style>
      </p:cxnSp>
      <p:sp>
        <p:nvSpPr>
          <p:cNvPr id="3" name="Untertitel 2">
            <a:extLst>
              <a:ext uri="{FF2B5EF4-FFF2-40B4-BE49-F238E27FC236}">
                <a16:creationId xmlns:a16="http://schemas.microsoft.com/office/drawing/2014/main" id="{001C83A2-CEF5-9455-22BF-DE53C49885E1}"/>
              </a:ext>
            </a:extLst>
          </p:cNvPr>
          <p:cNvSpPr>
            <a:spLocks noGrp="1"/>
          </p:cNvSpPr>
          <p:nvPr>
            <p:ph type="subTitle" idx="1"/>
          </p:nvPr>
        </p:nvSpPr>
        <p:spPr>
          <a:xfrm>
            <a:off x="1482858" y="3893391"/>
            <a:ext cx="8227483" cy="1096899"/>
          </a:xfrm>
        </p:spPr>
        <p:txBody>
          <a:bodyPr>
            <a:normAutofit/>
          </a:bodyPr>
          <a:lstStyle/>
          <a:p>
            <a:r>
              <a:rPr lang="de-DE" sz="3200" dirty="0">
                <a:solidFill>
                  <a:srgbClr val="5B5B5B"/>
                </a:solidFill>
                <a:latin typeface="Open Sans" panose="020B0606030504020204" pitchFamily="34" charset="0"/>
                <a:ea typeface="Open Sans" panose="020B0606030504020204" pitchFamily="34" charset="0"/>
                <a:cs typeface="Open Sans" panose="020B0606030504020204" pitchFamily="34" charset="0"/>
              </a:rPr>
              <a:t>2024</a:t>
            </a:r>
            <a:endParaRPr lang="en-DE" sz="3200" dirty="0">
              <a:solidFill>
                <a:srgbClr val="5B5B5B"/>
              </a:solidFill>
              <a:latin typeface="Open Sans" panose="020B0606030504020204" pitchFamily="34" charset="0"/>
              <a:ea typeface="Open Sans" panose="020B0606030504020204" pitchFamily="34" charset="0"/>
              <a:cs typeface="Open Sans" panose="020B0606030504020204" pitchFamily="34" charset="0"/>
            </a:endParaRPr>
          </a:p>
        </p:txBody>
      </p:sp>
      <p:sp>
        <p:nvSpPr>
          <p:cNvPr id="2" name="Titel 1">
            <a:extLst>
              <a:ext uri="{FF2B5EF4-FFF2-40B4-BE49-F238E27FC236}">
                <a16:creationId xmlns:a16="http://schemas.microsoft.com/office/drawing/2014/main" id="{C2BEA838-A447-3AA0-5FF6-55F8AC488A37}"/>
              </a:ext>
            </a:extLst>
          </p:cNvPr>
          <p:cNvSpPr>
            <a:spLocks noGrp="1"/>
          </p:cNvSpPr>
          <p:nvPr>
            <p:ph type="ctrTitle"/>
          </p:nvPr>
        </p:nvSpPr>
        <p:spPr>
          <a:xfrm>
            <a:off x="1507066" y="2079688"/>
            <a:ext cx="8227483" cy="1971148"/>
          </a:xfrm>
        </p:spPr>
        <p:txBody>
          <a:bodyPr>
            <a:normAutofit fontScale="90000"/>
          </a:bodyPr>
          <a:lstStyle/>
          <a:p>
            <a:r>
              <a:rPr lang="de-DE" sz="6600" b="1" kern="400" spc="-30" dirty="0">
                <a:solidFill>
                  <a:srgbClr val="0F70B7"/>
                </a:solidFill>
                <a:latin typeface="Open Sans" panose="020B0606030504020204" pitchFamily="34" charset="0"/>
                <a:ea typeface="Open Sans" panose="020B0606030504020204" pitchFamily="34" charset="0"/>
                <a:cs typeface="Open Sans" panose="020B0606030504020204" pitchFamily="34" charset="0"/>
              </a:rPr>
              <a:t>Einrichtungsassistent</a:t>
            </a:r>
            <a:endParaRPr lang="en-DE" sz="6600" b="1" kern="400" spc="-30" dirty="0">
              <a:solidFill>
                <a:srgbClr val="0F70B7"/>
              </a:solidFill>
              <a:latin typeface="Open Sans" panose="020B0606030504020204" pitchFamily="34" charset="0"/>
              <a:ea typeface="Open Sans" panose="020B0606030504020204" pitchFamily="34" charset="0"/>
              <a:cs typeface="Open Sans" panose="020B0606030504020204" pitchFamily="34" charset="0"/>
            </a:endParaRPr>
          </a:p>
        </p:txBody>
      </p:sp>
      <p:sp>
        <p:nvSpPr>
          <p:cNvPr id="45" name="Rectangle 27">
            <a:extLst>
              <a:ext uri="{FF2B5EF4-FFF2-40B4-BE49-F238E27FC236}">
                <a16:creationId xmlns:a16="http://schemas.microsoft.com/office/drawing/2014/main" id="{0819F787-32B4-46A8-BC57-C6571BCEE2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25641" y="0"/>
            <a:ext cx="1766359" cy="6858000"/>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DE"/>
          </a:p>
        </p:txBody>
      </p:sp>
      <p:pic>
        <p:nvPicPr>
          <p:cNvPr id="31" name="Grafik 30">
            <a:extLst>
              <a:ext uri="{FF2B5EF4-FFF2-40B4-BE49-F238E27FC236}">
                <a16:creationId xmlns:a16="http://schemas.microsoft.com/office/drawing/2014/main" id="{2BA65BC7-8503-EF44-1481-8C24C3589A6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82386" y="274879"/>
            <a:ext cx="8352213" cy="2099190"/>
          </a:xfrm>
          <a:prstGeom prst="rect">
            <a:avLst/>
          </a:prstGeom>
        </p:spPr>
      </p:pic>
      <p:sp>
        <p:nvSpPr>
          <p:cNvPr id="32" name="Textfeld 31">
            <a:extLst>
              <a:ext uri="{FF2B5EF4-FFF2-40B4-BE49-F238E27FC236}">
                <a16:creationId xmlns:a16="http://schemas.microsoft.com/office/drawing/2014/main" id="{33B0ED95-6114-7EFF-6F3D-C8414C270A48}"/>
              </a:ext>
            </a:extLst>
          </p:cNvPr>
          <p:cNvSpPr txBox="1"/>
          <p:nvPr/>
        </p:nvSpPr>
        <p:spPr>
          <a:xfrm>
            <a:off x="1257411" y="5929745"/>
            <a:ext cx="4108916" cy="369332"/>
          </a:xfrm>
          <a:prstGeom prst="rect">
            <a:avLst/>
          </a:prstGeom>
          <a:noFill/>
        </p:spPr>
        <p:txBody>
          <a:bodyPr wrap="square" rtlCol="0">
            <a:spAutoFit/>
          </a:bodyPr>
          <a:lstStyle/>
          <a:p>
            <a:r>
              <a:rPr lang="de-DE">
                <a:solidFill>
                  <a:srgbClr val="5B5B5B"/>
                </a:solidFill>
              </a:rPr>
              <a:t>Christoph Sperl, Netxp GmbH</a:t>
            </a:r>
            <a:endParaRPr lang="en-DE">
              <a:solidFill>
                <a:srgbClr val="5B5B5B"/>
              </a:solidFill>
            </a:endParaRPr>
          </a:p>
        </p:txBody>
      </p:sp>
    </p:spTree>
    <p:extLst>
      <p:ext uri="{BB962C8B-B14F-4D97-AF65-F5344CB8AC3E}">
        <p14:creationId xmlns:p14="http://schemas.microsoft.com/office/powerpoint/2010/main" val="335419540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6F882B5-3B6E-40FC-98BD-F39A63BB844E}"/>
              </a:ext>
            </a:extLst>
          </p:cNvPr>
          <p:cNvSpPr>
            <a:spLocks noGrp="1"/>
          </p:cNvSpPr>
          <p:nvPr>
            <p:ph type="title"/>
          </p:nvPr>
        </p:nvSpPr>
        <p:spPr>
          <a:xfrm>
            <a:off x="677334" y="816638"/>
            <a:ext cx="8596668" cy="631162"/>
          </a:xfrm>
        </p:spPr>
        <p:txBody>
          <a:bodyPr>
            <a:normAutofit fontScale="90000"/>
          </a:bodyPr>
          <a:lstStyle/>
          <a:p>
            <a:r>
              <a:rPr lang="de-DE">
                <a:solidFill>
                  <a:srgbClr val="0F70B7"/>
                </a:solidFill>
                <a:latin typeface="Open Sans" panose="020B0606030504020204" pitchFamily="34" charset="0"/>
                <a:ea typeface="Open Sans" panose="020B0606030504020204" pitchFamily="34" charset="0"/>
                <a:cs typeface="Open Sans" panose="020B0606030504020204" pitchFamily="34" charset="0"/>
              </a:rPr>
              <a:t>Sparten / Abteilungen</a:t>
            </a:r>
            <a:br>
              <a:rPr lang="de-DE">
                <a:solidFill>
                  <a:srgbClr val="0F70B7"/>
                </a:solidFill>
                <a:latin typeface="Open Sans" panose="020B0606030504020204" pitchFamily="34" charset="0"/>
                <a:ea typeface="Open Sans" panose="020B0606030504020204" pitchFamily="34" charset="0"/>
                <a:cs typeface="Open Sans" panose="020B0606030504020204" pitchFamily="34" charset="0"/>
              </a:rPr>
            </a:br>
            <a:endParaRPr lang="en-DE" dirty="0">
              <a:solidFill>
                <a:srgbClr val="0F70B7"/>
              </a:solidFill>
              <a:latin typeface="Open Sans" panose="020B0606030504020204" pitchFamily="34" charset="0"/>
              <a:ea typeface="Open Sans" panose="020B0606030504020204" pitchFamily="34" charset="0"/>
              <a:cs typeface="Open Sans" panose="020B0606030504020204" pitchFamily="34" charset="0"/>
            </a:endParaRPr>
          </a:p>
        </p:txBody>
      </p:sp>
      <p:sp>
        <p:nvSpPr>
          <p:cNvPr id="3" name="Inhaltsplatzhalter 2">
            <a:extLst>
              <a:ext uri="{FF2B5EF4-FFF2-40B4-BE49-F238E27FC236}">
                <a16:creationId xmlns:a16="http://schemas.microsoft.com/office/drawing/2014/main" id="{D06FE45A-C5ED-E1D4-BB91-7AC3E51F42F8}"/>
              </a:ext>
            </a:extLst>
          </p:cNvPr>
          <p:cNvSpPr>
            <a:spLocks noGrp="1"/>
          </p:cNvSpPr>
          <p:nvPr>
            <p:ph idx="1"/>
          </p:nvPr>
        </p:nvSpPr>
        <p:spPr>
          <a:xfrm>
            <a:off x="677334" y="1631447"/>
            <a:ext cx="9036937" cy="4409915"/>
          </a:xfrm>
        </p:spPr>
        <p:txBody>
          <a:bodyPr>
            <a:normAutofit/>
          </a:bodyPr>
          <a:lstStyle/>
          <a:p>
            <a:pPr>
              <a:spcBef>
                <a:spcPts val="1800"/>
              </a:spcBef>
              <a:buClr>
                <a:srgbClr val="0F70B7"/>
              </a:buClr>
            </a:pPr>
            <a:r>
              <a:rPr lang="de-DE" sz="1800" dirty="0">
                <a:solidFill>
                  <a:srgbClr val="5B5B5B"/>
                </a:solidFill>
                <a:latin typeface="Open Sans" panose="020B0606030504020204" pitchFamily="34" charset="0"/>
                <a:ea typeface="Open Sans" panose="020B0606030504020204" pitchFamily="34" charset="0"/>
                <a:cs typeface="Open Sans" panose="020B0606030504020204" pitchFamily="34" charset="0"/>
              </a:rPr>
              <a:t>Bei Sportvereinen können hier die Abteilungen des Vereins aus einer Liste ausgewählt werden. Die Liste orientiert sich an den Sportarten nach DOSB.</a:t>
            </a:r>
          </a:p>
          <a:p>
            <a:pPr>
              <a:spcBef>
                <a:spcPts val="1800"/>
              </a:spcBef>
              <a:buClr>
                <a:srgbClr val="0F70B7"/>
              </a:buClr>
            </a:pPr>
            <a:r>
              <a:rPr lang="de-DE" dirty="0">
                <a:solidFill>
                  <a:srgbClr val="5B5B5B"/>
                </a:solidFill>
                <a:latin typeface="Open Sans" panose="020B0606030504020204" pitchFamily="34" charset="0"/>
                <a:ea typeface="Open Sans" panose="020B0606030504020204" pitchFamily="34" charset="0"/>
                <a:cs typeface="Open Sans" panose="020B0606030504020204" pitchFamily="34" charset="0"/>
              </a:rPr>
              <a:t>Für allen anderen Vereinsarten können hier die Abteilungen Ihres Vereins erfasst werden.</a:t>
            </a:r>
          </a:p>
          <a:p>
            <a:pPr>
              <a:spcBef>
                <a:spcPts val="1800"/>
              </a:spcBef>
              <a:buClr>
                <a:srgbClr val="0F70B7"/>
              </a:buClr>
            </a:pPr>
            <a:r>
              <a:rPr lang="de-DE" dirty="0">
                <a:solidFill>
                  <a:srgbClr val="5B5B5B"/>
                </a:solidFill>
                <a:latin typeface="Open Sans" panose="020B0606030504020204" pitchFamily="34" charset="0"/>
                <a:ea typeface="Open Sans" panose="020B0606030504020204" pitchFamily="34" charset="0"/>
                <a:cs typeface="Open Sans" panose="020B0606030504020204" pitchFamily="34" charset="0"/>
              </a:rPr>
              <a:t>Die Abteilungen können später unterschiedlichen Benutzern zugeordnet werden. Auch können diese Abteilungen später in der Zuordnung der Bankkonten verwendet werden.</a:t>
            </a:r>
          </a:p>
          <a:p>
            <a:pPr marL="0" indent="0">
              <a:spcBef>
                <a:spcPts val="1800"/>
              </a:spcBef>
              <a:buClr>
                <a:srgbClr val="0F70B7"/>
              </a:buClr>
              <a:buNone/>
            </a:pPr>
            <a:endParaRPr lang="de-DE" sz="1800" dirty="0">
              <a:solidFill>
                <a:srgbClr val="5B5B5B"/>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81543962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6F882B5-3B6E-40FC-98BD-F39A63BB844E}"/>
              </a:ext>
            </a:extLst>
          </p:cNvPr>
          <p:cNvSpPr>
            <a:spLocks noGrp="1"/>
          </p:cNvSpPr>
          <p:nvPr>
            <p:ph type="title"/>
          </p:nvPr>
        </p:nvSpPr>
        <p:spPr>
          <a:xfrm>
            <a:off x="677334" y="816638"/>
            <a:ext cx="8596668" cy="631162"/>
          </a:xfrm>
        </p:spPr>
        <p:txBody>
          <a:bodyPr>
            <a:normAutofit fontScale="90000"/>
          </a:bodyPr>
          <a:lstStyle/>
          <a:p>
            <a:r>
              <a:rPr lang="de-DE">
                <a:solidFill>
                  <a:srgbClr val="0F70B7"/>
                </a:solidFill>
                <a:latin typeface="Open Sans" panose="020B0606030504020204" pitchFamily="34" charset="0"/>
                <a:ea typeface="Open Sans" panose="020B0606030504020204" pitchFamily="34" charset="0"/>
                <a:cs typeface="Open Sans" panose="020B0606030504020204" pitchFamily="34" charset="0"/>
              </a:rPr>
              <a:t>Eigene Felder einstellen (evtl.)</a:t>
            </a:r>
            <a:br>
              <a:rPr lang="de-DE">
                <a:solidFill>
                  <a:srgbClr val="0F70B7"/>
                </a:solidFill>
                <a:latin typeface="Open Sans" panose="020B0606030504020204" pitchFamily="34" charset="0"/>
                <a:ea typeface="Open Sans" panose="020B0606030504020204" pitchFamily="34" charset="0"/>
                <a:cs typeface="Open Sans" panose="020B0606030504020204" pitchFamily="34" charset="0"/>
              </a:rPr>
            </a:br>
            <a:endParaRPr lang="en-DE" dirty="0">
              <a:solidFill>
                <a:srgbClr val="0F70B7"/>
              </a:solidFill>
              <a:latin typeface="Open Sans" panose="020B0606030504020204" pitchFamily="34" charset="0"/>
              <a:ea typeface="Open Sans" panose="020B0606030504020204" pitchFamily="34" charset="0"/>
              <a:cs typeface="Open Sans" panose="020B0606030504020204" pitchFamily="34" charset="0"/>
            </a:endParaRPr>
          </a:p>
        </p:txBody>
      </p:sp>
      <p:sp>
        <p:nvSpPr>
          <p:cNvPr id="3" name="Inhaltsplatzhalter 2">
            <a:extLst>
              <a:ext uri="{FF2B5EF4-FFF2-40B4-BE49-F238E27FC236}">
                <a16:creationId xmlns:a16="http://schemas.microsoft.com/office/drawing/2014/main" id="{D06FE45A-C5ED-E1D4-BB91-7AC3E51F42F8}"/>
              </a:ext>
            </a:extLst>
          </p:cNvPr>
          <p:cNvSpPr>
            <a:spLocks noGrp="1"/>
          </p:cNvSpPr>
          <p:nvPr>
            <p:ph idx="1"/>
          </p:nvPr>
        </p:nvSpPr>
        <p:spPr>
          <a:xfrm>
            <a:off x="677334" y="1631447"/>
            <a:ext cx="9499478" cy="4409915"/>
          </a:xfrm>
        </p:spPr>
        <p:txBody>
          <a:bodyPr>
            <a:normAutofit/>
          </a:bodyPr>
          <a:lstStyle/>
          <a:p>
            <a:pPr>
              <a:spcBef>
                <a:spcPts val="1800"/>
              </a:spcBef>
              <a:buClr>
                <a:srgbClr val="0F70B7"/>
              </a:buClr>
            </a:pPr>
            <a:r>
              <a:rPr lang="de-DE" sz="2000" dirty="0">
                <a:solidFill>
                  <a:srgbClr val="5B5B5B"/>
                </a:solidFill>
                <a:latin typeface="Open Sans" panose="020B0606030504020204" pitchFamily="34" charset="0"/>
                <a:ea typeface="Open Sans" panose="020B0606030504020204" pitchFamily="34" charset="0"/>
                <a:cs typeface="Open Sans" panose="020B0606030504020204" pitchFamily="34" charset="0"/>
              </a:rPr>
              <a:t>Sollte der Verein Informationen von Mitgliedern erheben, die nicht im Standard von Netxp-Verein enthalten sind (z.B. Spielerpassnummer etc.), können Felder für diese Informationen angelegt werden.</a:t>
            </a:r>
          </a:p>
          <a:p>
            <a:pPr>
              <a:spcBef>
                <a:spcPts val="1800"/>
              </a:spcBef>
              <a:buClr>
                <a:srgbClr val="0F70B7"/>
              </a:buClr>
            </a:pPr>
            <a:r>
              <a:rPr lang="de-DE" sz="2000" dirty="0">
                <a:solidFill>
                  <a:srgbClr val="5B5B5B"/>
                </a:solidFill>
                <a:latin typeface="Open Sans" panose="020B0606030504020204" pitchFamily="34" charset="0"/>
                <a:ea typeface="Open Sans" panose="020B0606030504020204" pitchFamily="34" charset="0"/>
                <a:cs typeface="Open Sans" panose="020B0606030504020204" pitchFamily="34" charset="0"/>
              </a:rPr>
              <a:t>Bitte achten Sie auf die korrekte Auswahl des Felddatentyps, also welche Art von Information hinterlegt werden soll.</a:t>
            </a:r>
          </a:p>
        </p:txBody>
      </p:sp>
    </p:spTree>
    <p:extLst>
      <p:ext uri="{BB962C8B-B14F-4D97-AF65-F5344CB8AC3E}">
        <p14:creationId xmlns:p14="http://schemas.microsoft.com/office/powerpoint/2010/main" val="426067568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6F882B5-3B6E-40FC-98BD-F39A63BB844E}"/>
              </a:ext>
            </a:extLst>
          </p:cNvPr>
          <p:cNvSpPr>
            <a:spLocks noGrp="1"/>
          </p:cNvSpPr>
          <p:nvPr>
            <p:ph type="title"/>
          </p:nvPr>
        </p:nvSpPr>
        <p:spPr>
          <a:xfrm>
            <a:off x="677334" y="816638"/>
            <a:ext cx="8596668" cy="631162"/>
          </a:xfrm>
        </p:spPr>
        <p:txBody>
          <a:bodyPr>
            <a:normAutofit fontScale="90000"/>
          </a:bodyPr>
          <a:lstStyle/>
          <a:p>
            <a:r>
              <a:rPr lang="de-DE" dirty="0">
                <a:solidFill>
                  <a:srgbClr val="0F70B7"/>
                </a:solidFill>
                <a:latin typeface="Open Sans" panose="020B0606030504020204" pitchFamily="34" charset="0"/>
                <a:ea typeface="Open Sans" panose="020B0606030504020204" pitchFamily="34" charset="0"/>
                <a:cs typeface="Open Sans" panose="020B0606030504020204" pitchFamily="34" charset="0"/>
              </a:rPr>
              <a:t>Eigene Felder Feldarten</a:t>
            </a:r>
            <a:br>
              <a:rPr lang="de-DE" dirty="0">
                <a:solidFill>
                  <a:srgbClr val="0F70B7"/>
                </a:solidFill>
                <a:latin typeface="Open Sans" panose="020B0606030504020204" pitchFamily="34" charset="0"/>
                <a:ea typeface="Open Sans" panose="020B0606030504020204" pitchFamily="34" charset="0"/>
                <a:cs typeface="Open Sans" panose="020B0606030504020204" pitchFamily="34" charset="0"/>
              </a:rPr>
            </a:br>
            <a:endParaRPr lang="en-DE" dirty="0">
              <a:solidFill>
                <a:srgbClr val="0F70B7"/>
              </a:solidFill>
              <a:latin typeface="Open Sans" panose="020B0606030504020204" pitchFamily="34" charset="0"/>
              <a:ea typeface="Open Sans" panose="020B0606030504020204" pitchFamily="34" charset="0"/>
              <a:cs typeface="Open Sans" panose="020B0606030504020204" pitchFamily="34" charset="0"/>
            </a:endParaRPr>
          </a:p>
        </p:txBody>
      </p:sp>
      <p:sp>
        <p:nvSpPr>
          <p:cNvPr id="3" name="Inhaltsplatzhalter 2">
            <a:extLst>
              <a:ext uri="{FF2B5EF4-FFF2-40B4-BE49-F238E27FC236}">
                <a16:creationId xmlns:a16="http://schemas.microsoft.com/office/drawing/2014/main" id="{D06FE45A-C5ED-E1D4-BB91-7AC3E51F42F8}"/>
              </a:ext>
            </a:extLst>
          </p:cNvPr>
          <p:cNvSpPr>
            <a:spLocks noGrp="1"/>
          </p:cNvSpPr>
          <p:nvPr>
            <p:ph idx="1"/>
          </p:nvPr>
        </p:nvSpPr>
        <p:spPr>
          <a:xfrm>
            <a:off x="677333" y="1631447"/>
            <a:ext cx="9894183" cy="4409915"/>
          </a:xfrm>
        </p:spPr>
        <p:txBody>
          <a:bodyPr>
            <a:normAutofit/>
          </a:bodyPr>
          <a:lstStyle/>
          <a:p>
            <a:pPr>
              <a:spcBef>
                <a:spcPts val="1800"/>
              </a:spcBef>
              <a:buClr>
                <a:srgbClr val="0F70B7"/>
              </a:buClr>
            </a:pPr>
            <a:r>
              <a:rPr lang="de-DE" sz="2000" u="sng" dirty="0">
                <a:solidFill>
                  <a:srgbClr val="5B5B5B"/>
                </a:solidFill>
                <a:latin typeface="Open Sans" panose="020B0606030504020204" pitchFamily="34" charset="0"/>
                <a:ea typeface="Open Sans" panose="020B0606030504020204" pitchFamily="34" charset="0"/>
                <a:cs typeface="Open Sans" panose="020B0606030504020204" pitchFamily="34" charset="0"/>
              </a:rPr>
              <a:t>Textfeld alphanummerisch bis 250 Zeichen</a:t>
            </a:r>
            <a:r>
              <a:rPr lang="de-DE" sz="2000" dirty="0">
                <a:solidFill>
                  <a:srgbClr val="5B5B5B"/>
                </a:solidFill>
                <a:latin typeface="Open Sans" panose="020B0606030504020204" pitchFamily="34" charset="0"/>
                <a:ea typeface="Open Sans" panose="020B0606030504020204" pitchFamily="34" charset="0"/>
                <a:cs typeface="Open Sans" panose="020B0606030504020204" pitchFamily="34" charset="0"/>
              </a:rPr>
              <a:t>: Texte mit weniger als 250 Zeichen, egal ob Zahlen, Sonderzeichen oder Text.</a:t>
            </a:r>
          </a:p>
          <a:p>
            <a:pPr>
              <a:spcBef>
                <a:spcPts val="1800"/>
              </a:spcBef>
              <a:buClr>
                <a:srgbClr val="0F70B7"/>
              </a:buClr>
            </a:pPr>
            <a:r>
              <a:rPr lang="de-DE" sz="2000" dirty="0">
                <a:solidFill>
                  <a:srgbClr val="5B5B5B"/>
                </a:solidFill>
                <a:latin typeface="Open Sans" panose="020B0606030504020204" pitchFamily="34" charset="0"/>
                <a:ea typeface="Open Sans" panose="020B0606030504020204" pitchFamily="34" charset="0"/>
                <a:cs typeface="Open Sans" panose="020B0606030504020204" pitchFamily="34" charset="0"/>
              </a:rPr>
              <a:t>Ja / Nein: Dieses Feld erzeugt ein </a:t>
            </a:r>
            <a:r>
              <a:rPr lang="de-DE" sz="2000" dirty="0" err="1">
                <a:solidFill>
                  <a:srgbClr val="5B5B5B"/>
                </a:solidFill>
                <a:latin typeface="Open Sans" panose="020B0606030504020204" pitchFamily="34" charset="0"/>
                <a:ea typeface="Open Sans" panose="020B0606030504020204" pitchFamily="34" charset="0"/>
                <a:cs typeface="Open Sans" panose="020B0606030504020204" pitchFamily="34" charset="0"/>
              </a:rPr>
              <a:t>Anhakfeld</a:t>
            </a:r>
            <a:r>
              <a:rPr lang="de-DE" sz="2000" dirty="0">
                <a:solidFill>
                  <a:srgbClr val="5B5B5B"/>
                </a:solidFill>
                <a:latin typeface="Open Sans" panose="020B0606030504020204" pitchFamily="34" charset="0"/>
                <a:ea typeface="Open Sans" panose="020B0606030504020204" pitchFamily="34" charset="0"/>
                <a:cs typeface="Open Sans" panose="020B0606030504020204" pitchFamily="34" charset="0"/>
              </a:rPr>
              <a:t> </a:t>
            </a:r>
          </a:p>
          <a:p>
            <a:pPr>
              <a:spcBef>
                <a:spcPts val="1800"/>
              </a:spcBef>
              <a:buClr>
                <a:srgbClr val="0F70B7"/>
              </a:buClr>
            </a:pPr>
            <a:r>
              <a:rPr lang="de-DE" sz="2000" dirty="0">
                <a:solidFill>
                  <a:srgbClr val="5B5B5B"/>
                </a:solidFill>
                <a:latin typeface="Open Sans" panose="020B0606030504020204" pitchFamily="34" charset="0"/>
                <a:ea typeface="Open Sans" panose="020B0606030504020204" pitchFamily="34" charset="0"/>
                <a:cs typeface="Open Sans" panose="020B0606030504020204" pitchFamily="34" charset="0"/>
              </a:rPr>
              <a:t>Datumsfeld: Dieses Feld erzeugt eine Datumsauswahl: </a:t>
            </a:r>
          </a:p>
          <a:p>
            <a:pPr>
              <a:spcBef>
                <a:spcPts val="1800"/>
              </a:spcBef>
              <a:buClr>
                <a:srgbClr val="0F70B7"/>
              </a:buClr>
            </a:pPr>
            <a:r>
              <a:rPr lang="de-DE" sz="2000" dirty="0" err="1">
                <a:solidFill>
                  <a:srgbClr val="5B5B5B"/>
                </a:solidFill>
                <a:latin typeface="Open Sans" panose="020B0606030504020204" pitchFamily="34" charset="0"/>
                <a:ea typeface="Open Sans" panose="020B0606030504020204" pitchFamily="34" charset="0"/>
                <a:cs typeface="Open Sans" panose="020B0606030504020204" pitchFamily="34" charset="0"/>
              </a:rPr>
              <a:t>Wahlbox</a:t>
            </a:r>
            <a:r>
              <a:rPr lang="de-DE" sz="2000" dirty="0">
                <a:solidFill>
                  <a:srgbClr val="5B5B5B"/>
                </a:solidFill>
                <a:latin typeface="Open Sans" panose="020B0606030504020204" pitchFamily="34" charset="0"/>
                <a:ea typeface="Open Sans" panose="020B0606030504020204" pitchFamily="34" charset="0"/>
                <a:cs typeface="Open Sans" panose="020B0606030504020204" pitchFamily="34" charset="0"/>
              </a:rPr>
              <a:t>: erzeugt ein Drop Down Element. Alle vorgesehenen Werte müssen hier hinzugefügt werden           Achtung auch eine leere Auswahl muss mit einem Leerzeichen hinzugefügt werden.</a:t>
            </a:r>
          </a:p>
          <a:p>
            <a:pPr>
              <a:spcBef>
                <a:spcPts val="1800"/>
              </a:spcBef>
              <a:buClr>
                <a:srgbClr val="0F70B7"/>
              </a:buClr>
            </a:pPr>
            <a:r>
              <a:rPr lang="de-DE" sz="2000" dirty="0">
                <a:solidFill>
                  <a:srgbClr val="5B5B5B"/>
                </a:solidFill>
                <a:latin typeface="Open Sans" panose="020B0606030504020204" pitchFamily="34" charset="0"/>
                <a:ea typeface="Open Sans" panose="020B0606030504020204" pitchFamily="34" charset="0"/>
                <a:cs typeface="Open Sans" panose="020B0606030504020204" pitchFamily="34" charset="0"/>
              </a:rPr>
              <a:t>Textfeld nummerisch, dezimal: Hier können nur Zahlen mit und ohne Dezimalstellen erfasst werden.</a:t>
            </a:r>
          </a:p>
          <a:p>
            <a:pPr>
              <a:spcBef>
                <a:spcPts val="1800"/>
              </a:spcBef>
              <a:buClr>
                <a:srgbClr val="0F70B7"/>
              </a:buClr>
            </a:pPr>
            <a:r>
              <a:rPr lang="de-DE" sz="2000" dirty="0">
                <a:solidFill>
                  <a:srgbClr val="5B5B5B"/>
                </a:solidFill>
                <a:latin typeface="Open Sans" panose="020B0606030504020204" pitchFamily="34" charset="0"/>
                <a:ea typeface="Open Sans" panose="020B0606030504020204" pitchFamily="34" charset="0"/>
                <a:cs typeface="Open Sans" panose="020B0606030504020204" pitchFamily="34" charset="0"/>
              </a:rPr>
              <a:t>Mehrzeiliges Textfeld: Texte mit bis zu 4GB Inhalt.</a:t>
            </a:r>
          </a:p>
          <a:p>
            <a:pPr>
              <a:spcBef>
                <a:spcPts val="1800"/>
              </a:spcBef>
              <a:buClr>
                <a:srgbClr val="0F70B7"/>
              </a:buClr>
            </a:pPr>
            <a:endParaRPr lang="de-DE" sz="2000" dirty="0">
              <a:solidFill>
                <a:srgbClr val="5B5B5B"/>
              </a:solidFill>
              <a:latin typeface="Open Sans" panose="020B0606030504020204" pitchFamily="34" charset="0"/>
              <a:ea typeface="Open Sans" panose="020B0606030504020204" pitchFamily="34" charset="0"/>
              <a:cs typeface="Open Sans" panose="020B0606030504020204" pitchFamily="34" charset="0"/>
            </a:endParaRPr>
          </a:p>
          <a:p>
            <a:pPr>
              <a:spcBef>
                <a:spcPts val="1800"/>
              </a:spcBef>
              <a:buClr>
                <a:srgbClr val="0F70B7"/>
              </a:buClr>
            </a:pPr>
            <a:endParaRPr lang="de-DE" sz="2000" dirty="0">
              <a:solidFill>
                <a:srgbClr val="5B5B5B"/>
              </a:solidFill>
              <a:latin typeface="Open Sans" panose="020B0606030504020204" pitchFamily="34" charset="0"/>
              <a:ea typeface="Open Sans" panose="020B0606030504020204" pitchFamily="34" charset="0"/>
              <a:cs typeface="Open Sans" panose="020B0606030504020204" pitchFamily="34" charset="0"/>
            </a:endParaRPr>
          </a:p>
        </p:txBody>
      </p:sp>
      <p:pic>
        <p:nvPicPr>
          <p:cNvPr id="5" name="Grafik 4">
            <a:extLst>
              <a:ext uri="{FF2B5EF4-FFF2-40B4-BE49-F238E27FC236}">
                <a16:creationId xmlns:a16="http://schemas.microsoft.com/office/drawing/2014/main" id="{E7907D10-4164-4004-92C6-75FED4AD44D4}"/>
              </a:ext>
            </a:extLst>
          </p:cNvPr>
          <p:cNvPicPr>
            <a:picLocks noChangeAspect="1"/>
          </p:cNvPicPr>
          <p:nvPr/>
        </p:nvPicPr>
        <p:blipFill>
          <a:blip r:embed="rId2"/>
          <a:stretch>
            <a:fillRect/>
          </a:stretch>
        </p:blipFill>
        <p:spPr>
          <a:xfrm>
            <a:off x="6373626" y="2582075"/>
            <a:ext cx="220999" cy="167655"/>
          </a:xfrm>
          <a:prstGeom prst="rect">
            <a:avLst/>
          </a:prstGeom>
        </p:spPr>
      </p:pic>
      <p:pic>
        <p:nvPicPr>
          <p:cNvPr id="7" name="Grafik 6">
            <a:extLst>
              <a:ext uri="{FF2B5EF4-FFF2-40B4-BE49-F238E27FC236}">
                <a16:creationId xmlns:a16="http://schemas.microsoft.com/office/drawing/2014/main" id="{5816033A-029C-9E20-7FBB-707F49DC37F9}"/>
              </a:ext>
            </a:extLst>
          </p:cNvPr>
          <p:cNvPicPr>
            <a:picLocks noChangeAspect="1"/>
          </p:cNvPicPr>
          <p:nvPr/>
        </p:nvPicPr>
        <p:blipFill>
          <a:blip r:embed="rId3"/>
          <a:stretch>
            <a:fillRect/>
          </a:stretch>
        </p:blipFill>
        <p:spPr>
          <a:xfrm>
            <a:off x="7663275" y="2426916"/>
            <a:ext cx="1996613" cy="1859441"/>
          </a:xfrm>
          <a:prstGeom prst="rect">
            <a:avLst/>
          </a:prstGeom>
        </p:spPr>
      </p:pic>
      <p:pic>
        <p:nvPicPr>
          <p:cNvPr id="9" name="Grafik 8">
            <a:extLst>
              <a:ext uri="{FF2B5EF4-FFF2-40B4-BE49-F238E27FC236}">
                <a16:creationId xmlns:a16="http://schemas.microsoft.com/office/drawing/2014/main" id="{EC371DDC-6229-BD75-E3F8-228D5559888C}"/>
              </a:ext>
            </a:extLst>
          </p:cNvPr>
          <p:cNvPicPr>
            <a:picLocks noChangeAspect="1"/>
          </p:cNvPicPr>
          <p:nvPr/>
        </p:nvPicPr>
        <p:blipFill>
          <a:blip r:embed="rId4"/>
          <a:stretch>
            <a:fillRect/>
          </a:stretch>
        </p:blipFill>
        <p:spPr>
          <a:xfrm>
            <a:off x="4110244" y="3891148"/>
            <a:ext cx="495343" cy="312447"/>
          </a:xfrm>
          <a:prstGeom prst="rect">
            <a:avLst/>
          </a:prstGeom>
        </p:spPr>
      </p:pic>
    </p:spTree>
    <p:extLst>
      <p:ext uri="{BB962C8B-B14F-4D97-AF65-F5344CB8AC3E}">
        <p14:creationId xmlns:p14="http://schemas.microsoft.com/office/powerpoint/2010/main" val="7895628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nodeType="clickEffect">
                                  <p:stCondLst>
                                    <p:cond delay="0"/>
                                  </p:stCondLst>
                                  <p:childTnLst>
                                    <p:set>
                                      <p:cBhvr>
                                        <p:cTn id="22" dur="1" fill="hold">
                                          <p:stCondLst>
                                            <p:cond delay="0"/>
                                          </p:stCondLst>
                                        </p:cTn>
                                        <p:tgtEl>
                                          <p:spTgt spid="7"/>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9"/>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6F882B5-3B6E-40FC-98BD-F39A63BB844E}"/>
              </a:ext>
            </a:extLst>
          </p:cNvPr>
          <p:cNvSpPr>
            <a:spLocks noGrp="1"/>
          </p:cNvSpPr>
          <p:nvPr>
            <p:ph type="title"/>
          </p:nvPr>
        </p:nvSpPr>
        <p:spPr>
          <a:xfrm>
            <a:off x="677334" y="816638"/>
            <a:ext cx="8596668" cy="631162"/>
          </a:xfrm>
        </p:spPr>
        <p:txBody>
          <a:bodyPr>
            <a:normAutofit fontScale="90000"/>
          </a:bodyPr>
          <a:lstStyle/>
          <a:p>
            <a:r>
              <a:rPr lang="de-DE">
                <a:solidFill>
                  <a:srgbClr val="0F70B7"/>
                </a:solidFill>
                <a:latin typeface="Open Sans" panose="020B0606030504020204" pitchFamily="34" charset="0"/>
                <a:ea typeface="Open Sans" panose="020B0606030504020204" pitchFamily="34" charset="0"/>
                <a:cs typeface="Open Sans" panose="020B0606030504020204" pitchFamily="34" charset="0"/>
              </a:rPr>
              <a:t>Beiträge anlegen</a:t>
            </a:r>
            <a:br>
              <a:rPr lang="de-DE">
                <a:solidFill>
                  <a:srgbClr val="0F70B7"/>
                </a:solidFill>
                <a:latin typeface="Open Sans" panose="020B0606030504020204" pitchFamily="34" charset="0"/>
                <a:ea typeface="Open Sans" panose="020B0606030504020204" pitchFamily="34" charset="0"/>
                <a:cs typeface="Open Sans" panose="020B0606030504020204" pitchFamily="34" charset="0"/>
              </a:rPr>
            </a:br>
            <a:endParaRPr lang="en-DE" dirty="0">
              <a:solidFill>
                <a:srgbClr val="0F70B7"/>
              </a:solidFill>
              <a:latin typeface="Open Sans" panose="020B0606030504020204" pitchFamily="34" charset="0"/>
              <a:ea typeface="Open Sans" panose="020B0606030504020204" pitchFamily="34" charset="0"/>
              <a:cs typeface="Open Sans" panose="020B0606030504020204" pitchFamily="34" charset="0"/>
            </a:endParaRPr>
          </a:p>
        </p:txBody>
      </p:sp>
      <p:sp>
        <p:nvSpPr>
          <p:cNvPr id="3" name="Inhaltsplatzhalter 2">
            <a:extLst>
              <a:ext uri="{FF2B5EF4-FFF2-40B4-BE49-F238E27FC236}">
                <a16:creationId xmlns:a16="http://schemas.microsoft.com/office/drawing/2014/main" id="{D06FE45A-C5ED-E1D4-BB91-7AC3E51F42F8}"/>
              </a:ext>
            </a:extLst>
          </p:cNvPr>
          <p:cNvSpPr>
            <a:spLocks noGrp="1"/>
          </p:cNvSpPr>
          <p:nvPr>
            <p:ph idx="1"/>
          </p:nvPr>
        </p:nvSpPr>
        <p:spPr>
          <a:xfrm>
            <a:off x="677334" y="1631447"/>
            <a:ext cx="9036937" cy="4409915"/>
          </a:xfrm>
        </p:spPr>
        <p:txBody>
          <a:bodyPr>
            <a:normAutofit lnSpcReduction="10000"/>
          </a:bodyPr>
          <a:lstStyle/>
          <a:p>
            <a:pPr>
              <a:spcBef>
                <a:spcPts val="1800"/>
              </a:spcBef>
              <a:buClr>
                <a:srgbClr val="0F70B7"/>
              </a:buClr>
            </a:pPr>
            <a:r>
              <a:rPr lang="de-DE" sz="2000" dirty="0">
                <a:solidFill>
                  <a:srgbClr val="5B5B5B"/>
                </a:solidFill>
                <a:latin typeface="Open Sans" panose="020B0606030504020204" pitchFamily="34" charset="0"/>
                <a:ea typeface="Open Sans" panose="020B0606030504020204" pitchFamily="34" charset="0"/>
                <a:cs typeface="Open Sans" panose="020B0606030504020204" pitchFamily="34" charset="0"/>
              </a:rPr>
              <a:t>Verein Beiträge -&gt; Schaltfläche „Neuer Beitrag“</a:t>
            </a:r>
          </a:p>
          <a:p>
            <a:pPr>
              <a:spcBef>
                <a:spcPts val="1800"/>
              </a:spcBef>
              <a:buClr>
                <a:srgbClr val="0F70B7"/>
              </a:buClr>
            </a:pPr>
            <a:r>
              <a:rPr lang="de-DE" sz="2000" dirty="0">
                <a:solidFill>
                  <a:srgbClr val="5B5B5B"/>
                </a:solidFill>
                <a:latin typeface="Open Sans" panose="020B0606030504020204" pitchFamily="34" charset="0"/>
                <a:ea typeface="Open Sans" panose="020B0606030504020204" pitchFamily="34" charset="0"/>
                <a:cs typeface="Open Sans" panose="020B0606030504020204" pitchFamily="34" charset="0"/>
              </a:rPr>
              <a:t>Fixe Beiträge</a:t>
            </a:r>
            <a:br>
              <a:rPr lang="de-DE" sz="2000" dirty="0">
                <a:solidFill>
                  <a:srgbClr val="5B5B5B"/>
                </a:solidFill>
                <a:latin typeface="Open Sans" panose="020B0606030504020204" pitchFamily="34" charset="0"/>
                <a:ea typeface="Open Sans" panose="020B0606030504020204" pitchFamily="34" charset="0"/>
                <a:cs typeface="Open Sans" panose="020B0606030504020204" pitchFamily="34" charset="0"/>
              </a:rPr>
            </a:br>
            <a:r>
              <a:rPr lang="de-DE" sz="2000" dirty="0">
                <a:solidFill>
                  <a:srgbClr val="5B5B5B"/>
                </a:solidFill>
                <a:latin typeface="Open Sans" panose="020B0606030504020204" pitchFamily="34" charset="0"/>
                <a:ea typeface="Open Sans" panose="020B0606030504020204" pitchFamily="34" charset="0"/>
                <a:cs typeface="Open Sans" panose="020B0606030504020204" pitchFamily="34" charset="0"/>
              </a:rPr>
              <a:t>Dies sind Beiträge, deren Höhe sich nicht am Alter der Mitglieder orientiert. Bei Beitragserhöhungen muss nur der Beitrag an dieser Stelle angepasst werden.</a:t>
            </a:r>
          </a:p>
          <a:p>
            <a:pPr>
              <a:spcBef>
                <a:spcPts val="1800"/>
              </a:spcBef>
              <a:buClr>
                <a:srgbClr val="0F70B7"/>
              </a:buClr>
            </a:pPr>
            <a:r>
              <a:rPr lang="de-DE" sz="2000" dirty="0">
                <a:solidFill>
                  <a:srgbClr val="5B5B5B"/>
                </a:solidFill>
                <a:latin typeface="Open Sans" panose="020B0606030504020204" pitchFamily="34" charset="0"/>
                <a:ea typeface="Open Sans" panose="020B0606030504020204" pitchFamily="34" charset="0"/>
                <a:cs typeface="Open Sans" panose="020B0606030504020204" pitchFamily="34" charset="0"/>
              </a:rPr>
              <a:t>Gestaffelte Beiträge</a:t>
            </a:r>
            <a:br>
              <a:rPr lang="de-DE" sz="2000" dirty="0">
                <a:solidFill>
                  <a:srgbClr val="5B5B5B"/>
                </a:solidFill>
                <a:latin typeface="Open Sans" panose="020B0606030504020204" pitchFamily="34" charset="0"/>
                <a:ea typeface="Open Sans" panose="020B0606030504020204" pitchFamily="34" charset="0"/>
                <a:cs typeface="Open Sans" panose="020B0606030504020204" pitchFamily="34" charset="0"/>
              </a:rPr>
            </a:br>
            <a:r>
              <a:rPr lang="de-DE" sz="2000" dirty="0">
                <a:solidFill>
                  <a:srgbClr val="5B5B5B"/>
                </a:solidFill>
                <a:latin typeface="Open Sans" panose="020B0606030504020204" pitchFamily="34" charset="0"/>
                <a:ea typeface="Open Sans" panose="020B0606030504020204" pitchFamily="34" charset="0"/>
                <a:cs typeface="Open Sans" panose="020B0606030504020204" pitchFamily="34" charset="0"/>
              </a:rPr>
              <a:t>Diese Beiträge sind vom Alter der Mitglieder abhängig. Eine Altersharfe kann hier hinterlegt werden.</a:t>
            </a:r>
          </a:p>
          <a:p>
            <a:pPr>
              <a:spcBef>
                <a:spcPts val="1800"/>
              </a:spcBef>
              <a:buClr>
                <a:srgbClr val="0F70B7"/>
              </a:buClr>
            </a:pPr>
            <a:r>
              <a:rPr lang="de-DE" sz="2000" dirty="0">
                <a:solidFill>
                  <a:srgbClr val="5B5B5B"/>
                </a:solidFill>
                <a:latin typeface="Open Sans" panose="020B0606030504020204" pitchFamily="34" charset="0"/>
                <a:ea typeface="Open Sans" panose="020B0606030504020204" pitchFamily="34" charset="0"/>
                <a:cs typeface="Open Sans" panose="020B0606030504020204" pitchFamily="34" charset="0"/>
              </a:rPr>
              <a:t>Freie Beiträge</a:t>
            </a:r>
            <a:br>
              <a:rPr lang="de-DE" sz="2000" dirty="0">
                <a:solidFill>
                  <a:srgbClr val="5B5B5B"/>
                </a:solidFill>
                <a:latin typeface="Open Sans" panose="020B0606030504020204" pitchFamily="34" charset="0"/>
                <a:ea typeface="Open Sans" panose="020B0606030504020204" pitchFamily="34" charset="0"/>
                <a:cs typeface="Open Sans" panose="020B0606030504020204" pitchFamily="34" charset="0"/>
              </a:rPr>
            </a:br>
            <a:r>
              <a:rPr lang="de-DE" sz="2000" dirty="0">
                <a:solidFill>
                  <a:srgbClr val="5B5B5B"/>
                </a:solidFill>
                <a:latin typeface="Open Sans" panose="020B0606030504020204" pitchFamily="34" charset="0"/>
                <a:ea typeface="Open Sans" panose="020B0606030504020204" pitchFamily="34" charset="0"/>
                <a:cs typeface="Open Sans" panose="020B0606030504020204" pitchFamily="34" charset="0"/>
              </a:rPr>
              <a:t>Die Höhe der freien Beiträge kann bei der Zuordnung zum Mitglied eingestellt werden. Problematisch ist hier eine spätere Beitragserhöhung, denn diese kann nur in jedem einzelnen Mitglied erfolgen.</a:t>
            </a:r>
          </a:p>
        </p:txBody>
      </p:sp>
    </p:spTree>
    <p:extLst>
      <p:ext uri="{BB962C8B-B14F-4D97-AF65-F5344CB8AC3E}">
        <p14:creationId xmlns:p14="http://schemas.microsoft.com/office/powerpoint/2010/main" val="39859165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6F882B5-3B6E-40FC-98BD-F39A63BB844E}"/>
              </a:ext>
            </a:extLst>
          </p:cNvPr>
          <p:cNvSpPr>
            <a:spLocks noGrp="1"/>
          </p:cNvSpPr>
          <p:nvPr>
            <p:ph type="title"/>
          </p:nvPr>
        </p:nvSpPr>
        <p:spPr>
          <a:xfrm>
            <a:off x="677334" y="816638"/>
            <a:ext cx="8596668" cy="631162"/>
          </a:xfrm>
        </p:spPr>
        <p:txBody>
          <a:bodyPr>
            <a:normAutofit fontScale="90000"/>
          </a:bodyPr>
          <a:lstStyle/>
          <a:p>
            <a:r>
              <a:rPr lang="de-DE" dirty="0" err="1">
                <a:solidFill>
                  <a:srgbClr val="0F70B7"/>
                </a:solidFill>
                <a:latin typeface="Open Sans" panose="020B0606030504020204" pitchFamily="34" charset="0"/>
                <a:ea typeface="Open Sans" panose="020B0606030504020204" pitchFamily="34" charset="0"/>
                <a:cs typeface="Open Sans" panose="020B0606030504020204" pitchFamily="34" charset="0"/>
              </a:rPr>
              <a:t>Praxistip</a:t>
            </a:r>
            <a:br>
              <a:rPr lang="de-DE" dirty="0">
                <a:solidFill>
                  <a:srgbClr val="0F70B7"/>
                </a:solidFill>
                <a:latin typeface="Open Sans" panose="020B0606030504020204" pitchFamily="34" charset="0"/>
                <a:ea typeface="Open Sans" panose="020B0606030504020204" pitchFamily="34" charset="0"/>
                <a:cs typeface="Open Sans" panose="020B0606030504020204" pitchFamily="34" charset="0"/>
              </a:rPr>
            </a:br>
            <a:endParaRPr lang="en-DE" dirty="0">
              <a:solidFill>
                <a:srgbClr val="0F70B7"/>
              </a:solidFill>
              <a:latin typeface="Open Sans" panose="020B0606030504020204" pitchFamily="34" charset="0"/>
              <a:ea typeface="Open Sans" panose="020B0606030504020204" pitchFamily="34" charset="0"/>
              <a:cs typeface="Open Sans" panose="020B0606030504020204" pitchFamily="34" charset="0"/>
            </a:endParaRPr>
          </a:p>
        </p:txBody>
      </p:sp>
      <p:sp>
        <p:nvSpPr>
          <p:cNvPr id="3" name="Inhaltsplatzhalter 2">
            <a:extLst>
              <a:ext uri="{FF2B5EF4-FFF2-40B4-BE49-F238E27FC236}">
                <a16:creationId xmlns:a16="http://schemas.microsoft.com/office/drawing/2014/main" id="{D06FE45A-C5ED-E1D4-BB91-7AC3E51F42F8}"/>
              </a:ext>
            </a:extLst>
          </p:cNvPr>
          <p:cNvSpPr>
            <a:spLocks noGrp="1"/>
          </p:cNvSpPr>
          <p:nvPr>
            <p:ph idx="1"/>
          </p:nvPr>
        </p:nvSpPr>
        <p:spPr>
          <a:xfrm>
            <a:off x="677334" y="1631447"/>
            <a:ext cx="9036937" cy="4409915"/>
          </a:xfrm>
        </p:spPr>
        <p:txBody>
          <a:bodyPr>
            <a:normAutofit/>
          </a:bodyPr>
          <a:lstStyle/>
          <a:p>
            <a:pPr marL="0" indent="0">
              <a:spcBef>
                <a:spcPts val="1800"/>
              </a:spcBef>
              <a:buClr>
                <a:srgbClr val="0F70B7"/>
              </a:buClr>
              <a:buNone/>
            </a:pPr>
            <a:r>
              <a:rPr lang="de-DE" sz="2000" dirty="0">
                <a:solidFill>
                  <a:srgbClr val="5B5B5B"/>
                </a:solidFill>
                <a:latin typeface="Open Sans" panose="020B0606030504020204" pitchFamily="34" charset="0"/>
                <a:ea typeface="Open Sans" panose="020B0606030504020204" pitchFamily="34" charset="0"/>
                <a:cs typeface="Open Sans" panose="020B0606030504020204" pitchFamily="34" charset="0"/>
              </a:rPr>
              <a:t>Sehr häufig ist es so, dass Vereine zu Netxp wechseln, die die Beitragsstufen aus ihrer alten Vereinsverwaltung „mitnehmen“. So werden altersabhängige Beiträge jeweils einzeln als „Fixe Beiträge“ angelegt. Später müssen diese Beiträge bei den Mitgliedern wieder gepflegt werden, wenn diese älter werden und in eine andere Stufe fallen. Genau aus diesem Grund gibt es die gestaffelten Beiträge in Netxp-Verein, diese ersetzen meist mehrere alte Beiträge.</a:t>
            </a:r>
          </a:p>
        </p:txBody>
      </p:sp>
    </p:spTree>
    <p:extLst>
      <p:ext uri="{BB962C8B-B14F-4D97-AF65-F5344CB8AC3E}">
        <p14:creationId xmlns:p14="http://schemas.microsoft.com/office/powerpoint/2010/main" val="178813309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6F882B5-3B6E-40FC-98BD-F39A63BB844E}"/>
              </a:ext>
            </a:extLst>
          </p:cNvPr>
          <p:cNvSpPr>
            <a:spLocks noGrp="1"/>
          </p:cNvSpPr>
          <p:nvPr>
            <p:ph type="title"/>
          </p:nvPr>
        </p:nvSpPr>
        <p:spPr>
          <a:xfrm>
            <a:off x="677334" y="816638"/>
            <a:ext cx="8596668" cy="631162"/>
          </a:xfrm>
        </p:spPr>
        <p:txBody>
          <a:bodyPr>
            <a:normAutofit fontScale="90000"/>
          </a:bodyPr>
          <a:lstStyle/>
          <a:p>
            <a:r>
              <a:rPr lang="de-DE" dirty="0">
                <a:solidFill>
                  <a:srgbClr val="0F70B7"/>
                </a:solidFill>
                <a:latin typeface="Open Sans" panose="020B0606030504020204" pitchFamily="34" charset="0"/>
                <a:ea typeface="Open Sans" panose="020B0606030504020204" pitchFamily="34" charset="0"/>
                <a:cs typeface="Open Sans" panose="020B0606030504020204" pitchFamily="34" charset="0"/>
              </a:rPr>
              <a:t>Finanzkonten einrichten</a:t>
            </a:r>
            <a:br>
              <a:rPr lang="de-DE" dirty="0">
                <a:solidFill>
                  <a:srgbClr val="0F70B7"/>
                </a:solidFill>
                <a:latin typeface="Open Sans" panose="020B0606030504020204" pitchFamily="34" charset="0"/>
                <a:ea typeface="Open Sans" panose="020B0606030504020204" pitchFamily="34" charset="0"/>
                <a:cs typeface="Open Sans" panose="020B0606030504020204" pitchFamily="34" charset="0"/>
              </a:rPr>
            </a:br>
            <a:endParaRPr lang="en-DE" dirty="0">
              <a:solidFill>
                <a:srgbClr val="0F70B7"/>
              </a:solidFill>
              <a:latin typeface="Open Sans" panose="020B0606030504020204" pitchFamily="34" charset="0"/>
              <a:ea typeface="Open Sans" panose="020B0606030504020204" pitchFamily="34" charset="0"/>
              <a:cs typeface="Open Sans" panose="020B0606030504020204" pitchFamily="34" charset="0"/>
            </a:endParaRPr>
          </a:p>
        </p:txBody>
      </p:sp>
      <p:sp>
        <p:nvSpPr>
          <p:cNvPr id="3" name="Inhaltsplatzhalter 2">
            <a:extLst>
              <a:ext uri="{FF2B5EF4-FFF2-40B4-BE49-F238E27FC236}">
                <a16:creationId xmlns:a16="http://schemas.microsoft.com/office/drawing/2014/main" id="{D06FE45A-C5ED-E1D4-BB91-7AC3E51F42F8}"/>
              </a:ext>
            </a:extLst>
          </p:cNvPr>
          <p:cNvSpPr>
            <a:spLocks noGrp="1"/>
          </p:cNvSpPr>
          <p:nvPr>
            <p:ph idx="1"/>
          </p:nvPr>
        </p:nvSpPr>
        <p:spPr>
          <a:xfrm>
            <a:off x="677334" y="1631447"/>
            <a:ext cx="9036937" cy="4409915"/>
          </a:xfrm>
        </p:spPr>
        <p:txBody>
          <a:bodyPr>
            <a:normAutofit/>
          </a:bodyPr>
          <a:lstStyle/>
          <a:p>
            <a:pPr>
              <a:spcBef>
                <a:spcPts val="1800"/>
              </a:spcBef>
              <a:buClr>
                <a:srgbClr val="0F70B7"/>
              </a:buClr>
            </a:pPr>
            <a:r>
              <a:rPr lang="de-DE" sz="2000" dirty="0">
                <a:solidFill>
                  <a:srgbClr val="5B5B5B"/>
                </a:solidFill>
                <a:latin typeface="Open Sans" panose="020B0606030504020204" pitchFamily="34" charset="0"/>
                <a:ea typeface="Open Sans" panose="020B0606030504020204" pitchFamily="34" charset="0"/>
                <a:cs typeface="Open Sans" panose="020B0606030504020204" pitchFamily="34" charset="0"/>
              </a:rPr>
              <a:t>Unter Finanzkonten -&gt; Konten werden nun die Finanzkonten eingerichtet. </a:t>
            </a:r>
          </a:p>
          <a:p>
            <a:pPr>
              <a:spcBef>
                <a:spcPts val="1800"/>
              </a:spcBef>
              <a:buClr>
                <a:srgbClr val="0F70B7"/>
              </a:buClr>
            </a:pPr>
            <a:r>
              <a:rPr lang="de-DE" sz="2000" dirty="0">
                <a:solidFill>
                  <a:srgbClr val="5B5B5B"/>
                </a:solidFill>
                <a:latin typeface="Open Sans" panose="020B0606030504020204" pitchFamily="34" charset="0"/>
                <a:ea typeface="Open Sans" panose="020B0606030504020204" pitchFamily="34" charset="0"/>
                <a:cs typeface="Open Sans" panose="020B0606030504020204" pitchFamily="34" charset="0"/>
              </a:rPr>
              <a:t>!!! Mindestens eine Barkasse muss angelegt werden, auch wenn der Bestand dieser Kasse 0€ ist und bleibt.</a:t>
            </a:r>
          </a:p>
          <a:p>
            <a:pPr>
              <a:spcBef>
                <a:spcPts val="1800"/>
              </a:spcBef>
              <a:buClr>
                <a:srgbClr val="0F70B7"/>
              </a:buClr>
            </a:pPr>
            <a:r>
              <a:rPr lang="de-DE" sz="2000" dirty="0">
                <a:solidFill>
                  <a:srgbClr val="5B5B5B"/>
                </a:solidFill>
                <a:latin typeface="Open Sans" panose="020B0606030504020204" pitchFamily="34" charset="0"/>
                <a:ea typeface="Open Sans" panose="020B0606030504020204" pitchFamily="34" charset="0"/>
                <a:cs typeface="Open Sans" panose="020B0606030504020204" pitchFamily="34" charset="0"/>
              </a:rPr>
              <a:t>Es sollte mindestens ein Online Banking Konto angelegt werden. </a:t>
            </a:r>
          </a:p>
          <a:p>
            <a:pPr>
              <a:spcBef>
                <a:spcPts val="1800"/>
              </a:spcBef>
              <a:buClr>
                <a:srgbClr val="0F70B7"/>
              </a:buClr>
            </a:pPr>
            <a:r>
              <a:rPr lang="de-DE" sz="2000" dirty="0">
                <a:solidFill>
                  <a:srgbClr val="5B5B5B"/>
                </a:solidFill>
                <a:latin typeface="Open Sans" panose="020B0606030504020204" pitchFamily="34" charset="0"/>
                <a:ea typeface="Open Sans" panose="020B0606030504020204" pitchFamily="34" charset="0"/>
                <a:cs typeface="Open Sans" panose="020B0606030504020204" pitchFamily="34" charset="0"/>
              </a:rPr>
              <a:t>Damit dieses Online Banking Konto funktionieren kann, ist nach dem Anlegen des Kontos noch der Bankzugang einzurichten und einmalig zu synchronisieren.</a:t>
            </a:r>
          </a:p>
        </p:txBody>
      </p:sp>
    </p:spTree>
    <p:extLst>
      <p:ext uri="{BB962C8B-B14F-4D97-AF65-F5344CB8AC3E}">
        <p14:creationId xmlns:p14="http://schemas.microsoft.com/office/powerpoint/2010/main" val="131466198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6F882B5-3B6E-40FC-98BD-F39A63BB844E}"/>
              </a:ext>
            </a:extLst>
          </p:cNvPr>
          <p:cNvSpPr>
            <a:spLocks noGrp="1"/>
          </p:cNvSpPr>
          <p:nvPr>
            <p:ph type="title"/>
          </p:nvPr>
        </p:nvSpPr>
        <p:spPr>
          <a:xfrm>
            <a:off x="677334" y="816638"/>
            <a:ext cx="8596668" cy="631162"/>
          </a:xfrm>
        </p:spPr>
        <p:txBody>
          <a:bodyPr>
            <a:normAutofit fontScale="90000"/>
          </a:bodyPr>
          <a:lstStyle/>
          <a:p>
            <a:r>
              <a:rPr lang="de-DE" dirty="0">
                <a:solidFill>
                  <a:srgbClr val="0F70B7"/>
                </a:solidFill>
                <a:latin typeface="Open Sans" panose="020B0606030504020204" pitchFamily="34" charset="0"/>
                <a:ea typeface="Open Sans" panose="020B0606030504020204" pitchFamily="34" charset="0"/>
                <a:cs typeface="Open Sans" panose="020B0606030504020204" pitchFamily="34" charset="0"/>
              </a:rPr>
              <a:t>Vereinsdaten erfassen</a:t>
            </a:r>
            <a:br>
              <a:rPr lang="de-DE" dirty="0">
                <a:solidFill>
                  <a:srgbClr val="0F70B7"/>
                </a:solidFill>
                <a:latin typeface="Open Sans" panose="020B0606030504020204" pitchFamily="34" charset="0"/>
                <a:ea typeface="Open Sans" panose="020B0606030504020204" pitchFamily="34" charset="0"/>
                <a:cs typeface="Open Sans" panose="020B0606030504020204" pitchFamily="34" charset="0"/>
              </a:rPr>
            </a:br>
            <a:endParaRPr lang="en-DE" dirty="0">
              <a:solidFill>
                <a:srgbClr val="0F70B7"/>
              </a:solidFill>
              <a:latin typeface="Open Sans" panose="020B0606030504020204" pitchFamily="34" charset="0"/>
              <a:ea typeface="Open Sans" panose="020B0606030504020204" pitchFamily="34" charset="0"/>
              <a:cs typeface="Open Sans" panose="020B0606030504020204" pitchFamily="34" charset="0"/>
            </a:endParaRPr>
          </a:p>
        </p:txBody>
      </p:sp>
      <p:sp>
        <p:nvSpPr>
          <p:cNvPr id="3" name="Inhaltsplatzhalter 2">
            <a:extLst>
              <a:ext uri="{FF2B5EF4-FFF2-40B4-BE49-F238E27FC236}">
                <a16:creationId xmlns:a16="http://schemas.microsoft.com/office/drawing/2014/main" id="{D06FE45A-C5ED-E1D4-BB91-7AC3E51F42F8}"/>
              </a:ext>
            </a:extLst>
          </p:cNvPr>
          <p:cNvSpPr>
            <a:spLocks noGrp="1"/>
          </p:cNvSpPr>
          <p:nvPr>
            <p:ph idx="1"/>
          </p:nvPr>
        </p:nvSpPr>
        <p:spPr>
          <a:xfrm>
            <a:off x="677334" y="1631447"/>
            <a:ext cx="9374581" cy="4633166"/>
          </a:xfrm>
        </p:spPr>
        <p:txBody>
          <a:bodyPr>
            <a:normAutofit/>
          </a:bodyPr>
          <a:lstStyle/>
          <a:p>
            <a:pPr>
              <a:spcBef>
                <a:spcPts val="1800"/>
              </a:spcBef>
              <a:buClr>
                <a:srgbClr val="0F70B7"/>
              </a:buClr>
            </a:pPr>
            <a:r>
              <a:rPr lang="de-DE" sz="2000" dirty="0">
                <a:solidFill>
                  <a:srgbClr val="5B5B5B"/>
                </a:solidFill>
                <a:latin typeface="Open Sans" panose="020B0606030504020204" pitchFamily="34" charset="0"/>
                <a:ea typeface="Open Sans" panose="020B0606030504020204" pitchFamily="34" charset="0"/>
                <a:cs typeface="Open Sans" panose="020B0606030504020204" pitchFamily="34" charset="0"/>
              </a:rPr>
              <a:t>Vereinsname: Dieser wird später als Variable für Briefe verwendet</a:t>
            </a:r>
          </a:p>
          <a:p>
            <a:pPr>
              <a:spcBef>
                <a:spcPts val="1800"/>
              </a:spcBef>
              <a:buClr>
                <a:srgbClr val="0F70B7"/>
              </a:buClr>
            </a:pPr>
            <a:r>
              <a:rPr lang="de-DE" sz="2000" dirty="0">
                <a:solidFill>
                  <a:srgbClr val="5B5B5B"/>
                </a:solidFill>
                <a:latin typeface="Open Sans" panose="020B0606030504020204" pitchFamily="34" charset="0"/>
                <a:ea typeface="Open Sans" panose="020B0606030504020204" pitchFamily="34" charset="0"/>
                <a:cs typeface="Open Sans" panose="020B0606030504020204" pitchFamily="34" charset="0"/>
              </a:rPr>
              <a:t>Gläubiger ID: Diese wird für das Lastschriftenverfahren benötigt und wurde von der deutschen Bundesbank ausgestellt. Im Zweifelsfall kann die Gläubiger ID bei der Bank erfragt werden.</a:t>
            </a:r>
          </a:p>
          <a:p>
            <a:pPr>
              <a:spcBef>
                <a:spcPts val="1800"/>
              </a:spcBef>
              <a:buClr>
                <a:srgbClr val="0F70B7"/>
              </a:buClr>
            </a:pPr>
            <a:r>
              <a:rPr lang="de-DE" sz="2000" dirty="0">
                <a:solidFill>
                  <a:srgbClr val="5B5B5B"/>
                </a:solidFill>
                <a:latin typeface="Open Sans" panose="020B0606030504020204" pitchFamily="34" charset="0"/>
                <a:ea typeface="Open Sans" panose="020B0606030504020204" pitchFamily="34" charset="0"/>
                <a:cs typeface="Open Sans" panose="020B0606030504020204" pitchFamily="34" charset="0"/>
              </a:rPr>
              <a:t>Verein ist BLSV Mitglied: Der </a:t>
            </a:r>
            <a:r>
              <a:rPr lang="de-DE" sz="2000" u="sng" dirty="0">
                <a:solidFill>
                  <a:srgbClr val="5B5B5B"/>
                </a:solidFill>
                <a:latin typeface="Open Sans" panose="020B0606030504020204" pitchFamily="34" charset="0"/>
                <a:ea typeface="Open Sans" panose="020B0606030504020204" pitchFamily="34" charset="0"/>
                <a:cs typeface="Open Sans" panose="020B0606030504020204" pitchFamily="34" charset="0"/>
              </a:rPr>
              <a:t>B</a:t>
            </a:r>
            <a:r>
              <a:rPr lang="de-DE" sz="2000" dirty="0">
                <a:solidFill>
                  <a:srgbClr val="5B5B5B"/>
                </a:solidFill>
                <a:latin typeface="Open Sans" panose="020B0606030504020204" pitchFamily="34" charset="0"/>
                <a:ea typeface="Open Sans" panose="020B0606030504020204" pitchFamily="34" charset="0"/>
                <a:cs typeface="Open Sans" panose="020B0606030504020204" pitchFamily="34" charset="0"/>
              </a:rPr>
              <a:t>ayerische </a:t>
            </a:r>
            <a:r>
              <a:rPr lang="de-DE" sz="2000" u="sng" dirty="0">
                <a:solidFill>
                  <a:srgbClr val="5B5B5B"/>
                </a:solidFill>
                <a:latin typeface="Open Sans" panose="020B0606030504020204" pitchFamily="34" charset="0"/>
                <a:ea typeface="Open Sans" panose="020B0606030504020204" pitchFamily="34" charset="0"/>
                <a:cs typeface="Open Sans" panose="020B0606030504020204" pitchFamily="34" charset="0"/>
              </a:rPr>
              <a:t>L</a:t>
            </a:r>
            <a:r>
              <a:rPr lang="de-DE" sz="2000" dirty="0">
                <a:solidFill>
                  <a:srgbClr val="5B5B5B"/>
                </a:solidFill>
                <a:latin typeface="Open Sans" panose="020B0606030504020204" pitchFamily="34" charset="0"/>
                <a:ea typeface="Open Sans" panose="020B0606030504020204" pitchFamily="34" charset="0"/>
                <a:cs typeface="Open Sans" panose="020B0606030504020204" pitchFamily="34" charset="0"/>
              </a:rPr>
              <a:t>andes</a:t>
            </a:r>
            <a:r>
              <a:rPr lang="de-DE" sz="2000" u="sng" dirty="0">
                <a:solidFill>
                  <a:srgbClr val="5B5B5B"/>
                </a:solidFill>
                <a:latin typeface="Open Sans" panose="020B0606030504020204" pitchFamily="34" charset="0"/>
                <a:ea typeface="Open Sans" panose="020B0606030504020204" pitchFamily="34" charset="0"/>
                <a:cs typeface="Open Sans" panose="020B0606030504020204" pitchFamily="34" charset="0"/>
              </a:rPr>
              <a:t>s</a:t>
            </a:r>
            <a:r>
              <a:rPr lang="de-DE" sz="2000" dirty="0">
                <a:solidFill>
                  <a:srgbClr val="5B5B5B"/>
                </a:solidFill>
                <a:latin typeface="Open Sans" panose="020B0606030504020204" pitchFamily="34" charset="0"/>
                <a:ea typeface="Open Sans" panose="020B0606030504020204" pitchFamily="34" charset="0"/>
                <a:cs typeface="Open Sans" panose="020B0606030504020204" pitchFamily="34" charset="0"/>
              </a:rPr>
              <a:t>port</a:t>
            </a:r>
            <a:r>
              <a:rPr lang="de-DE" sz="2000" u="sng" dirty="0">
                <a:solidFill>
                  <a:srgbClr val="5B5B5B"/>
                </a:solidFill>
                <a:latin typeface="Open Sans" panose="020B0606030504020204" pitchFamily="34" charset="0"/>
                <a:ea typeface="Open Sans" panose="020B0606030504020204" pitchFamily="34" charset="0"/>
                <a:cs typeface="Open Sans" panose="020B0606030504020204" pitchFamily="34" charset="0"/>
              </a:rPr>
              <a:t>v</a:t>
            </a:r>
            <a:r>
              <a:rPr lang="de-DE" sz="2000" dirty="0">
                <a:solidFill>
                  <a:srgbClr val="5B5B5B"/>
                </a:solidFill>
                <a:latin typeface="Open Sans" panose="020B0606030504020204" pitchFamily="34" charset="0"/>
                <a:ea typeface="Open Sans" panose="020B0606030504020204" pitchFamily="34" charset="0"/>
                <a:cs typeface="Open Sans" panose="020B0606030504020204" pitchFamily="34" charset="0"/>
              </a:rPr>
              <a:t>erband erfordert die Erstellung einer spezielle Meldedatei für die Jahresbestandsmeldung. Alle anderen Landessportverbände verwenden eine einheitliche Meldedatei. Diese Optionen wählen also NUR bayerische Sportvereine.</a:t>
            </a:r>
          </a:p>
          <a:p>
            <a:pPr>
              <a:spcBef>
                <a:spcPts val="1800"/>
              </a:spcBef>
              <a:buClr>
                <a:srgbClr val="0F70B7"/>
              </a:buClr>
            </a:pPr>
            <a:r>
              <a:rPr lang="de-DE" sz="2000" dirty="0">
                <a:solidFill>
                  <a:srgbClr val="5B5B5B"/>
                </a:solidFill>
                <a:latin typeface="Open Sans" panose="020B0606030504020204" pitchFamily="34" charset="0"/>
                <a:ea typeface="Open Sans" panose="020B0606030504020204" pitchFamily="34" charset="0"/>
                <a:cs typeface="Open Sans" panose="020B0606030504020204" pitchFamily="34" charset="0"/>
              </a:rPr>
              <a:t>Eingetragener Verein, Registernummer und Antragsort: </a:t>
            </a:r>
            <a:br>
              <a:rPr lang="de-DE" sz="2000" dirty="0">
                <a:solidFill>
                  <a:srgbClr val="5B5B5B"/>
                </a:solidFill>
                <a:latin typeface="Open Sans" panose="020B0606030504020204" pitchFamily="34" charset="0"/>
                <a:ea typeface="Open Sans" panose="020B0606030504020204" pitchFamily="34" charset="0"/>
                <a:cs typeface="Open Sans" panose="020B0606030504020204" pitchFamily="34" charset="0"/>
              </a:rPr>
            </a:br>
            <a:r>
              <a:rPr lang="de-DE" sz="2000" dirty="0">
                <a:solidFill>
                  <a:srgbClr val="5B5B5B"/>
                </a:solidFill>
                <a:latin typeface="Open Sans" panose="020B0606030504020204" pitchFamily="34" charset="0"/>
                <a:ea typeface="Open Sans" panose="020B0606030504020204" pitchFamily="34" charset="0"/>
                <a:cs typeface="Open Sans" panose="020B0606030504020204" pitchFamily="34" charset="0"/>
              </a:rPr>
              <a:t>Diese Informationen werden für die Briefvorlagen und für das Ausstellen abzugsfähiger Spendenbescheinigungen benötigt.</a:t>
            </a:r>
            <a:br>
              <a:rPr lang="de-DE" sz="2000" dirty="0">
                <a:solidFill>
                  <a:srgbClr val="5B5B5B"/>
                </a:solidFill>
                <a:latin typeface="Open Sans" panose="020B0606030504020204" pitchFamily="34" charset="0"/>
                <a:ea typeface="Open Sans" panose="020B0606030504020204" pitchFamily="34" charset="0"/>
                <a:cs typeface="Open Sans" panose="020B0606030504020204" pitchFamily="34" charset="0"/>
              </a:rPr>
            </a:br>
            <a:r>
              <a:rPr lang="de-DE" sz="2000" dirty="0">
                <a:solidFill>
                  <a:srgbClr val="5B5B5B"/>
                </a:solidFill>
                <a:latin typeface="Open Sans" panose="020B0606030504020204" pitchFamily="34" charset="0"/>
                <a:ea typeface="Open Sans" panose="020B0606030504020204" pitchFamily="34" charset="0"/>
                <a:cs typeface="Open Sans" panose="020B0606030504020204" pitchFamily="34" charset="0"/>
              </a:rPr>
              <a:t>Onlinesuche: </a:t>
            </a:r>
            <a:r>
              <a:rPr lang="de-DE" sz="2000" dirty="0">
                <a:solidFill>
                  <a:srgbClr val="5B5B5B"/>
                </a:solidFill>
                <a:latin typeface="Open Sans" panose="020B0606030504020204" pitchFamily="34" charset="0"/>
                <a:ea typeface="Open Sans" panose="020B0606030504020204" pitchFamily="34" charset="0"/>
                <a:cs typeface="Open Sans" panose="020B0606030504020204" pitchFamily="34" charset="0"/>
                <a:hlinkClick r:id="rId2"/>
              </a:rPr>
              <a:t>https://www.handelsregister.de/rp_web/normalesuche.xhtml</a:t>
            </a:r>
            <a:endParaRPr lang="de-DE" sz="2000" dirty="0">
              <a:solidFill>
                <a:srgbClr val="5B5B5B"/>
              </a:solidFill>
              <a:latin typeface="Open Sans" panose="020B0606030504020204" pitchFamily="34" charset="0"/>
              <a:ea typeface="Open Sans" panose="020B0606030504020204" pitchFamily="34" charset="0"/>
              <a:cs typeface="Open Sans" panose="020B0606030504020204" pitchFamily="34" charset="0"/>
            </a:endParaRPr>
          </a:p>
          <a:p>
            <a:pPr marL="0" indent="0">
              <a:spcBef>
                <a:spcPts val="1800"/>
              </a:spcBef>
              <a:buClr>
                <a:srgbClr val="0F70B7"/>
              </a:buClr>
              <a:buNone/>
            </a:pPr>
            <a:endParaRPr lang="de-DE" sz="2000" dirty="0">
              <a:solidFill>
                <a:srgbClr val="5B5B5B"/>
              </a:solidFill>
              <a:latin typeface="Open Sans" panose="020B0606030504020204" pitchFamily="34" charset="0"/>
              <a:ea typeface="Open Sans" panose="020B0606030504020204" pitchFamily="34" charset="0"/>
              <a:cs typeface="Open Sans" panose="020B0606030504020204" pitchFamily="34" charset="0"/>
            </a:endParaRPr>
          </a:p>
          <a:p>
            <a:pPr>
              <a:spcBef>
                <a:spcPts val="1800"/>
              </a:spcBef>
              <a:buClr>
                <a:srgbClr val="0F70B7"/>
              </a:buClr>
            </a:pPr>
            <a:endParaRPr lang="de-DE" sz="2000" dirty="0">
              <a:solidFill>
                <a:srgbClr val="5B5B5B"/>
              </a:solidFill>
              <a:latin typeface="Open Sans" panose="020B0606030504020204" pitchFamily="34" charset="0"/>
              <a:ea typeface="Open Sans" panose="020B0606030504020204" pitchFamily="34" charset="0"/>
              <a:cs typeface="Open Sans" panose="020B0606030504020204" pitchFamily="34" charset="0"/>
            </a:endParaRPr>
          </a:p>
        </p:txBody>
      </p:sp>
      <p:pic>
        <p:nvPicPr>
          <p:cNvPr id="5" name="Grafik 4">
            <a:extLst>
              <a:ext uri="{FF2B5EF4-FFF2-40B4-BE49-F238E27FC236}">
                <a16:creationId xmlns:a16="http://schemas.microsoft.com/office/drawing/2014/main" id="{7B580185-3ACC-D75D-0D88-3BE9FDD10545}"/>
              </a:ext>
            </a:extLst>
          </p:cNvPr>
          <p:cNvPicPr>
            <a:picLocks noChangeAspect="1"/>
          </p:cNvPicPr>
          <p:nvPr/>
        </p:nvPicPr>
        <p:blipFill>
          <a:blip r:embed="rId3"/>
          <a:stretch>
            <a:fillRect/>
          </a:stretch>
        </p:blipFill>
        <p:spPr>
          <a:xfrm>
            <a:off x="3294164" y="254548"/>
            <a:ext cx="5603672" cy="6348903"/>
          </a:xfrm>
          <a:prstGeom prst="rect">
            <a:avLst/>
          </a:prstGeom>
        </p:spPr>
      </p:pic>
    </p:spTree>
    <p:extLst>
      <p:ext uri="{BB962C8B-B14F-4D97-AF65-F5344CB8AC3E}">
        <p14:creationId xmlns:p14="http://schemas.microsoft.com/office/powerpoint/2010/main" val="218590567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nodeType="clickEffect">
                                  <p:stCondLst>
                                    <p:cond delay="0"/>
                                  </p:stCondLst>
                                  <p:childTnLst>
                                    <p:set>
                                      <p:cBhvr>
                                        <p:cTn id="18" dur="1" fill="hold">
                                          <p:stCondLst>
                                            <p:cond delay="0"/>
                                          </p:stCondLst>
                                        </p:cTn>
                                        <p:tgtEl>
                                          <p:spTgt spid="5"/>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6F882B5-3B6E-40FC-98BD-F39A63BB844E}"/>
              </a:ext>
            </a:extLst>
          </p:cNvPr>
          <p:cNvSpPr>
            <a:spLocks noGrp="1"/>
          </p:cNvSpPr>
          <p:nvPr>
            <p:ph type="title"/>
          </p:nvPr>
        </p:nvSpPr>
        <p:spPr>
          <a:xfrm>
            <a:off x="677334" y="816638"/>
            <a:ext cx="8596668" cy="631162"/>
          </a:xfrm>
        </p:spPr>
        <p:txBody>
          <a:bodyPr>
            <a:normAutofit fontScale="90000"/>
          </a:bodyPr>
          <a:lstStyle/>
          <a:p>
            <a:r>
              <a:rPr lang="de-DE">
                <a:solidFill>
                  <a:srgbClr val="0F70B7"/>
                </a:solidFill>
                <a:latin typeface="Open Sans" panose="020B0606030504020204" pitchFamily="34" charset="0"/>
                <a:ea typeface="Open Sans" panose="020B0606030504020204" pitchFamily="34" charset="0"/>
                <a:cs typeface="Open Sans" panose="020B0606030504020204" pitchFamily="34" charset="0"/>
              </a:rPr>
              <a:t>Benutzer einladen</a:t>
            </a:r>
            <a:endParaRPr lang="en-DE" dirty="0">
              <a:solidFill>
                <a:srgbClr val="0F70B7"/>
              </a:solidFill>
              <a:latin typeface="Open Sans" panose="020B0606030504020204" pitchFamily="34" charset="0"/>
              <a:ea typeface="Open Sans" panose="020B0606030504020204" pitchFamily="34" charset="0"/>
              <a:cs typeface="Open Sans" panose="020B0606030504020204" pitchFamily="34" charset="0"/>
            </a:endParaRPr>
          </a:p>
        </p:txBody>
      </p:sp>
      <p:sp>
        <p:nvSpPr>
          <p:cNvPr id="3" name="Inhaltsplatzhalter 2">
            <a:extLst>
              <a:ext uri="{FF2B5EF4-FFF2-40B4-BE49-F238E27FC236}">
                <a16:creationId xmlns:a16="http://schemas.microsoft.com/office/drawing/2014/main" id="{D06FE45A-C5ED-E1D4-BB91-7AC3E51F42F8}"/>
              </a:ext>
            </a:extLst>
          </p:cNvPr>
          <p:cNvSpPr>
            <a:spLocks noGrp="1"/>
          </p:cNvSpPr>
          <p:nvPr>
            <p:ph idx="1"/>
          </p:nvPr>
        </p:nvSpPr>
        <p:spPr>
          <a:xfrm>
            <a:off x="677334" y="1631447"/>
            <a:ext cx="9036937" cy="4409915"/>
          </a:xfrm>
        </p:spPr>
        <p:txBody>
          <a:bodyPr>
            <a:normAutofit/>
          </a:bodyPr>
          <a:lstStyle/>
          <a:p>
            <a:pPr>
              <a:spcBef>
                <a:spcPts val="1800"/>
              </a:spcBef>
              <a:buClr>
                <a:srgbClr val="0F70B7"/>
              </a:buClr>
            </a:pPr>
            <a:r>
              <a:rPr lang="de-DE" sz="2000" dirty="0">
                <a:solidFill>
                  <a:srgbClr val="5B5B5B"/>
                </a:solidFill>
                <a:latin typeface="Open Sans" panose="020B0606030504020204" pitchFamily="34" charset="0"/>
                <a:ea typeface="Open Sans" panose="020B0606030504020204" pitchFamily="34" charset="0"/>
                <a:cs typeface="Open Sans" panose="020B0606030504020204" pitchFamily="34" charset="0"/>
              </a:rPr>
              <a:t>Jetzt haben Sie die Möglichkeit weitere Benutzer anzulegen.</a:t>
            </a:r>
          </a:p>
          <a:p>
            <a:pPr>
              <a:spcBef>
                <a:spcPts val="1800"/>
              </a:spcBef>
              <a:buClr>
                <a:srgbClr val="0F70B7"/>
              </a:buClr>
            </a:pPr>
            <a:r>
              <a:rPr lang="de-DE" sz="2000" dirty="0">
                <a:solidFill>
                  <a:srgbClr val="5B5B5B"/>
                </a:solidFill>
                <a:latin typeface="Open Sans" panose="020B0606030504020204" pitchFamily="34" charset="0"/>
                <a:ea typeface="Open Sans" panose="020B0606030504020204" pitchFamily="34" charset="0"/>
                <a:cs typeface="Open Sans" panose="020B0606030504020204" pitchFamily="34" charset="0"/>
              </a:rPr>
              <a:t>Benutzer -&gt; Benutzerliste -&gt; Schaltfläche: Neuer Benutzer</a:t>
            </a:r>
          </a:p>
          <a:p>
            <a:pPr>
              <a:spcBef>
                <a:spcPts val="1800"/>
              </a:spcBef>
              <a:buClr>
                <a:srgbClr val="0F70B7"/>
              </a:buClr>
            </a:pPr>
            <a:r>
              <a:rPr lang="de-DE" sz="2000" dirty="0">
                <a:solidFill>
                  <a:srgbClr val="5B5B5B"/>
                </a:solidFill>
                <a:latin typeface="Open Sans" panose="020B0606030504020204" pitchFamily="34" charset="0"/>
                <a:ea typeface="Open Sans" panose="020B0606030504020204" pitchFamily="34" charset="0"/>
                <a:cs typeface="Open Sans" panose="020B0606030504020204" pitchFamily="34" charset="0"/>
              </a:rPr>
              <a:t>Nach Angabe des Benutzernamens und der Passwortgenerierung kann das entsprechende Mitglied geladen werden. Die Felder Emailadresse oder Handynummer und das Geburtsdatum sind Pflichtfelder, da diese Informationen bei der Passwortwiederherstellung benötigt werden.</a:t>
            </a:r>
          </a:p>
          <a:p>
            <a:pPr>
              <a:spcBef>
                <a:spcPts val="1800"/>
              </a:spcBef>
              <a:buClr>
                <a:srgbClr val="0F70B7"/>
              </a:buClr>
            </a:pPr>
            <a:r>
              <a:rPr lang="de-DE" sz="2000" dirty="0">
                <a:solidFill>
                  <a:srgbClr val="5B5B5B"/>
                </a:solidFill>
                <a:latin typeface="Open Sans" panose="020B0606030504020204" pitchFamily="34" charset="0"/>
                <a:ea typeface="Open Sans" panose="020B0606030504020204" pitchFamily="34" charset="0"/>
                <a:cs typeface="Open Sans" panose="020B0606030504020204" pitchFamily="34" charset="0"/>
              </a:rPr>
              <a:t>Die Benutzerrechte schränken den Benutzer ein. Nur der Admin darf Benutzer anlegen.</a:t>
            </a:r>
          </a:p>
          <a:p>
            <a:pPr>
              <a:spcBef>
                <a:spcPts val="1800"/>
              </a:spcBef>
              <a:buClr>
                <a:srgbClr val="0F70B7"/>
              </a:buClr>
            </a:pPr>
            <a:r>
              <a:rPr lang="de-DE" sz="2000" dirty="0">
                <a:solidFill>
                  <a:srgbClr val="5B5B5B"/>
                </a:solidFill>
                <a:latin typeface="Open Sans" panose="020B0606030504020204" pitchFamily="34" charset="0"/>
                <a:ea typeface="Open Sans" panose="020B0606030504020204" pitchFamily="34" charset="0"/>
                <a:cs typeface="Open Sans" panose="020B0606030504020204" pitchFamily="34" charset="0"/>
              </a:rPr>
              <a:t>Nach dem Speichern, kann </a:t>
            </a:r>
            <a:r>
              <a:rPr lang="de-DE" sz="2000">
                <a:solidFill>
                  <a:srgbClr val="5B5B5B"/>
                </a:solidFill>
                <a:latin typeface="Open Sans" panose="020B0606030504020204" pitchFamily="34" charset="0"/>
                <a:ea typeface="Open Sans" panose="020B0606030504020204" pitchFamily="34" charset="0"/>
                <a:cs typeface="Open Sans" panose="020B0606030504020204" pitchFamily="34" charset="0"/>
              </a:rPr>
              <a:t>der neue Benutzer </a:t>
            </a:r>
            <a:r>
              <a:rPr lang="de-DE" sz="2000" dirty="0">
                <a:solidFill>
                  <a:srgbClr val="5B5B5B"/>
                </a:solidFill>
                <a:latin typeface="Open Sans" panose="020B0606030504020204" pitchFamily="34" charset="0"/>
                <a:ea typeface="Open Sans" panose="020B0606030504020204" pitchFamily="34" charset="0"/>
                <a:cs typeface="Open Sans" panose="020B0606030504020204" pitchFamily="34" charset="0"/>
              </a:rPr>
              <a:t>mit der Schaltfläche „Login per Mail senden“ eingeladen werden sich mit seinen Zugangsdaten anzumelden.</a:t>
            </a:r>
          </a:p>
        </p:txBody>
      </p:sp>
    </p:spTree>
    <p:extLst>
      <p:ext uri="{BB962C8B-B14F-4D97-AF65-F5344CB8AC3E}">
        <p14:creationId xmlns:p14="http://schemas.microsoft.com/office/powerpoint/2010/main" val="168499943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D06FE45A-C5ED-E1D4-BB91-7AC3E51F42F8}"/>
              </a:ext>
            </a:extLst>
          </p:cNvPr>
          <p:cNvSpPr>
            <a:spLocks noGrp="1"/>
          </p:cNvSpPr>
          <p:nvPr>
            <p:ph idx="1"/>
          </p:nvPr>
        </p:nvSpPr>
        <p:spPr>
          <a:xfrm>
            <a:off x="677334" y="2133601"/>
            <a:ext cx="8596668" cy="3263899"/>
          </a:xfrm>
        </p:spPr>
        <p:txBody>
          <a:bodyPr>
            <a:normAutofit/>
          </a:bodyPr>
          <a:lstStyle/>
          <a:p>
            <a:pPr marL="0" indent="0">
              <a:spcBef>
                <a:spcPts val="1800"/>
              </a:spcBef>
              <a:buClr>
                <a:srgbClr val="0F70B7"/>
              </a:buClr>
              <a:buNone/>
            </a:pPr>
            <a:r>
              <a:rPr lang="de-DE" sz="2000" dirty="0">
                <a:solidFill>
                  <a:srgbClr val="5B5B5B"/>
                </a:solidFill>
                <a:latin typeface="Open Sans" panose="020B0606030504020204" pitchFamily="34" charset="0"/>
                <a:ea typeface="Open Sans" panose="020B0606030504020204" pitchFamily="34" charset="0"/>
                <a:cs typeface="Open Sans" panose="020B0606030504020204" pitchFamily="34" charset="0"/>
              </a:rPr>
              <a:t>Willkommen zum Einrichtungsleitfaden.</a:t>
            </a:r>
            <a:br>
              <a:rPr lang="de-DE" sz="2000" dirty="0">
                <a:solidFill>
                  <a:srgbClr val="5B5B5B"/>
                </a:solidFill>
                <a:latin typeface="Open Sans" panose="020B0606030504020204" pitchFamily="34" charset="0"/>
                <a:ea typeface="Open Sans" panose="020B0606030504020204" pitchFamily="34" charset="0"/>
                <a:cs typeface="Open Sans" panose="020B0606030504020204" pitchFamily="34" charset="0"/>
              </a:rPr>
            </a:br>
            <a:r>
              <a:rPr lang="de-DE" sz="2000" dirty="0">
                <a:solidFill>
                  <a:srgbClr val="5B5B5B"/>
                </a:solidFill>
                <a:latin typeface="Open Sans" panose="020B0606030504020204" pitchFamily="34" charset="0"/>
                <a:ea typeface="Open Sans" panose="020B0606030504020204" pitchFamily="34" charset="0"/>
                <a:cs typeface="Open Sans" panose="020B0606030504020204" pitchFamily="34" charset="0"/>
              </a:rPr>
              <a:t>In dieser Anleitung führen wir Sie Schritt für Schritt durch den Prozess der Einrichtung und Konfiguration von Netxp-Verein, um die Verwaltung Ihres Vereins zu optimieren. Unser Ziel ist es, Ihnen eine klare und einfache Anleitung zu bieten, damit Sie alle Funktionen der Software voll ausschöpfen können. Von der Mitgliederverwaltung über die Finanzbuchhaltung bis hin zur Kommunikation – diese Software wurde speziell entwickelt, um die Bedürfnisse und Herausforderungen von Vereinen jeder Größe und Art zu erfüllen. Lassen Sie uns gemeinsam beginnen, Ihre Vereinsverwaltung zu revolutionieren!</a:t>
            </a:r>
            <a:endParaRPr lang="en-DE" sz="2000" dirty="0">
              <a:solidFill>
                <a:srgbClr val="5B5B5B"/>
              </a:solidFill>
              <a:latin typeface="Open Sans" panose="020B0606030504020204" pitchFamily="34" charset="0"/>
              <a:ea typeface="Open Sans" panose="020B0606030504020204" pitchFamily="34" charset="0"/>
              <a:cs typeface="Open Sans" panose="020B0606030504020204" pitchFamily="34" charset="0"/>
            </a:endParaRPr>
          </a:p>
        </p:txBody>
      </p:sp>
      <p:sp>
        <p:nvSpPr>
          <p:cNvPr id="4" name="Titel 1">
            <a:extLst>
              <a:ext uri="{FF2B5EF4-FFF2-40B4-BE49-F238E27FC236}">
                <a16:creationId xmlns:a16="http://schemas.microsoft.com/office/drawing/2014/main" id="{A05D8A34-81B4-293F-4487-552ED8490488}"/>
              </a:ext>
            </a:extLst>
          </p:cNvPr>
          <p:cNvSpPr>
            <a:spLocks noGrp="1"/>
          </p:cNvSpPr>
          <p:nvPr>
            <p:ph type="title"/>
          </p:nvPr>
        </p:nvSpPr>
        <p:spPr>
          <a:xfrm>
            <a:off x="677334" y="816638"/>
            <a:ext cx="8596668" cy="631162"/>
          </a:xfrm>
        </p:spPr>
        <p:txBody>
          <a:bodyPr>
            <a:normAutofit fontScale="90000"/>
          </a:bodyPr>
          <a:lstStyle/>
          <a:p>
            <a:r>
              <a:rPr lang="de-DE" dirty="0">
                <a:solidFill>
                  <a:srgbClr val="0F70B7"/>
                </a:solidFill>
                <a:latin typeface="Open Sans" panose="020B0606030504020204" pitchFamily="34" charset="0"/>
                <a:ea typeface="Open Sans" panose="020B0606030504020204" pitchFamily="34" charset="0"/>
                <a:cs typeface="Open Sans" panose="020B0606030504020204" pitchFamily="34" charset="0"/>
              </a:rPr>
              <a:t>Einleitung</a:t>
            </a:r>
            <a:endParaRPr lang="en-DE" dirty="0">
              <a:solidFill>
                <a:srgbClr val="0F70B7"/>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65047955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6F882B5-3B6E-40FC-98BD-F39A63BB844E}"/>
              </a:ext>
            </a:extLst>
          </p:cNvPr>
          <p:cNvSpPr>
            <a:spLocks noGrp="1"/>
          </p:cNvSpPr>
          <p:nvPr>
            <p:ph type="title"/>
          </p:nvPr>
        </p:nvSpPr>
        <p:spPr>
          <a:xfrm>
            <a:off x="677334" y="816638"/>
            <a:ext cx="8596668" cy="631162"/>
          </a:xfrm>
        </p:spPr>
        <p:txBody>
          <a:bodyPr>
            <a:normAutofit fontScale="90000"/>
          </a:bodyPr>
          <a:lstStyle/>
          <a:p>
            <a:r>
              <a:rPr lang="de-DE" dirty="0">
                <a:solidFill>
                  <a:srgbClr val="0F70B7"/>
                </a:solidFill>
                <a:latin typeface="Open Sans" panose="020B0606030504020204" pitchFamily="34" charset="0"/>
                <a:ea typeface="Open Sans" panose="020B0606030504020204" pitchFamily="34" charset="0"/>
                <a:cs typeface="Open Sans" panose="020B0606030504020204" pitchFamily="34" charset="0"/>
              </a:rPr>
              <a:t>Inhalt</a:t>
            </a:r>
            <a:endParaRPr lang="en-DE" dirty="0">
              <a:solidFill>
                <a:srgbClr val="0F70B7"/>
              </a:solidFill>
              <a:latin typeface="Open Sans" panose="020B0606030504020204" pitchFamily="34" charset="0"/>
              <a:ea typeface="Open Sans" panose="020B0606030504020204" pitchFamily="34" charset="0"/>
              <a:cs typeface="Open Sans" panose="020B0606030504020204" pitchFamily="34" charset="0"/>
            </a:endParaRPr>
          </a:p>
        </p:txBody>
      </p:sp>
      <p:sp>
        <p:nvSpPr>
          <p:cNvPr id="3" name="Inhaltsplatzhalter 2">
            <a:extLst>
              <a:ext uri="{FF2B5EF4-FFF2-40B4-BE49-F238E27FC236}">
                <a16:creationId xmlns:a16="http://schemas.microsoft.com/office/drawing/2014/main" id="{D06FE45A-C5ED-E1D4-BB91-7AC3E51F42F8}"/>
              </a:ext>
            </a:extLst>
          </p:cNvPr>
          <p:cNvSpPr>
            <a:spLocks noGrp="1"/>
          </p:cNvSpPr>
          <p:nvPr>
            <p:ph idx="1"/>
          </p:nvPr>
        </p:nvSpPr>
        <p:spPr>
          <a:xfrm>
            <a:off x="677334" y="1631447"/>
            <a:ext cx="9036937" cy="4409915"/>
          </a:xfrm>
        </p:spPr>
        <p:txBody>
          <a:bodyPr>
            <a:normAutofit fontScale="62500" lnSpcReduction="20000"/>
          </a:bodyPr>
          <a:lstStyle/>
          <a:p>
            <a:pPr>
              <a:spcBef>
                <a:spcPts val="1800"/>
              </a:spcBef>
              <a:buClr>
                <a:srgbClr val="0F70B7"/>
              </a:buClr>
            </a:pPr>
            <a:r>
              <a:rPr lang="de-DE" sz="2000" dirty="0">
                <a:solidFill>
                  <a:srgbClr val="5B5B5B"/>
                </a:solidFill>
                <a:latin typeface="Open Sans" panose="020B0606030504020204" pitchFamily="34" charset="0"/>
                <a:ea typeface="Open Sans" panose="020B0606030504020204" pitchFamily="34" charset="0"/>
                <a:cs typeface="Open Sans" panose="020B0606030504020204" pitchFamily="34" charset="0"/>
              </a:rPr>
              <a:t>Einrichtungsassistent</a:t>
            </a:r>
          </a:p>
          <a:p>
            <a:pPr lvl="1">
              <a:spcBef>
                <a:spcPts val="1800"/>
              </a:spcBef>
              <a:buClr>
                <a:srgbClr val="0F70B7"/>
              </a:buClr>
            </a:pPr>
            <a:r>
              <a:rPr lang="de-DE" sz="1800" dirty="0">
                <a:solidFill>
                  <a:srgbClr val="5B5B5B"/>
                </a:solidFill>
                <a:latin typeface="Open Sans" panose="020B0606030504020204" pitchFamily="34" charset="0"/>
                <a:ea typeface="Open Sans" panose="020B0606030504020204" pitchFamily="34" charset="0"/>
                <a:cs typeface="Open Sans" panose="020B0606030504020204" pitchFamily="34" charset="0"/>
              </a:rPr>
              <a:t>Vereinsname und Ansprechpartner</a:t>
            </a:r>
          </a:p>
          <a:p>
            <a:pPr lvl="1">
              <a:spcBef>
                <a:spcPts val="1800"/>
              </a:spcBef>
              <a:buClr>
                <a:srgbClr val="0F70B7"/>
              </a:buClr>
            </a:pPr>
            <a:r>
              <a:rPr lang="de-DE" sz="1800" dirty="0">
                <a:solidFill>
                  <a:srgbClr val="5B5B5B"/>
                </a:solidFill>
                <a:latin typeface="Open Sans" panose="020B0606030504020204" pitchFamily="34" charset="0"/>
                <a:ea typeface="Open Sans" panose="020B0606030504020204" pitchFamily="34" charset="0"/>
                <a:cs typeface="Open Sans" panose="020B0606030504020204" pitchFamily="34" charset="0"/>
              </a:rPr>
              <a:t>Vereinsart</a:t>
            </a:r>
          </a:p>
          <a:p>
            <a:pPr lvl="2">
              <a:spcBef>
                <a:spcPts val="1800"/>
              </a:spcBef>
              <a:buClr>
                <a:srgbClr val="0F70B7"/>
              </a:buClr>
            </a:pPr>
            <a:r>
              <a:rPr lang="de-DE" sz="1600" dirty="0">
                <a:solidFill>
                  <a:srgbClr val="5B5B5B"/>
                </a:solidFill>
                <a:latin typeface="Open Sans" panose="020B0606030504020204" pitchFamily="34" charset="0"/>
                <a:ea typeface="Open Sans" panose="020B0606030504020204" pitchFamily="34" charset="0"/>
                <a:cs typeface="Open Sans" panose="020B0606030504020204" pitchFamily="34" charset="0"/>
              </a:rPr>
              <a:t>E.V.</a:t>
            </a:r>
          </a:p>
          <a:p>
            <a:pPr lvl="2">
              <a:spcBef>
                <a:spcPts val="1800"/>
              </a:spcBef>
              <a:buClr>
                <a:srgbClr val="0F70B7"/>
              </a:buClr>
            </a:pPr>
            <a:r>
              <a:rPr lang="de-DE" sz="1600" dirty="0">
                <a:solidFill>
                  <a:srgbClr val="5B5B5B"/>
                </a:solidFill>
                <a:latin typeface="Open Sans" panose="020B0606030504020204" pitchFamily="34" charset="0"/>
                <a:ea typeface="Open Sans" panose="020B0606030504020204" pitchFamily="34" charset="0"/>
                <a:cs typeface="Open Sans" panose="020B0606030504020204" pitchFamily="34" charset="0"/>
              </a:rPr>
              <a:t>Gemeinnützigkeit</a:t>
            </a:r>
          </a:p>
          <a:p>
            <a:pPr lvl="1">
              <a:spcBef>
                <a:spcPts val="1800"/>
              </a:spcBef>
              <a:buClr>
                <a:srgbClr val="0F70B7"/>
              </a:buClr>
            </a:pPr>
            <a:r>
              <a:rPr lang="de-DE" sz="1800" dirty="0">
                <a:solidFill>
                  <a:srgbClr val="5B5B5B"/>
                </a:solidFill>
                <a:latin typeface="Open Sans" panose="020B0606030504020204" pitchFamily="34" charset="0"/>
                <a:ea typeface="Open Sans" panose="020B0606030504020204" pitchFamily="34" charset="0"/>
                <a:cs typeface="Open Sans" panose="020B0606030504020204" pitchFamily="34" charset="0"/>
              </a:rPr>
              <a:t>Kontenrahmen und Geschäftsjahresbeginn</a:t>
            </a:r>
          </a:p>
          <a:p>
            <a:pPr lvl="1">
              <a:spcBef>
                <a:spcPts val="1800"/>
              </a:spcBef>
              <a:buClr>
                <a:srgbClr val="0F70B7"/>
              </a:buClr>
            </a:pPr>
            <a:r>
              <a:rPr lang="de-DE" sz="1800" dirty="0">
                <a:solidFill>
                  <a:srgbClr val="5B5B5B"/>
                </a:solidFill>
                <a:latin typeface="Open Sans" panose="020B0606030504020204" pitchFamily="34" charset="0"/>
                <a:ea typeface="Open Sans" panose="020B0606030504020204" pitchFamily="34" charset="0"/>
                <a:cs typeface="Open Sans" panose="020B0606030504020204" pitchFamily="34" charset="0"/>
              </a:rPr>
              <a:t>Beispieldaten oder Import</a:t>
            </a:r>
          </a:p>
          <a:p>
            <a:pPr lvl="1">
              <a:spcBef>
                <a:spcPts val="1800"/>
              </a:spcBef>
              <a:buClr>
                <a:srgbClr val="0F70B7"/>
              </a:buClr>
            </a:pPr>
            <a:r>
              <a:rPr lang="de-DE" sz="1800" dirty="0">
                <a:solidFill>
                  <a:srgbClr val="5B5B5B"/>
                </a:solidFill>
                <a:latin typeface="Open Sans" panose="020B0606030504020204" pitchFamily="34" charset="0"/>
                <a:ea typeface="Open Sans" panose="020B0606030504020204" pitchFamily="34" charset="0"/>
                <a:cs typeface="Open Sans" panose="020B0606030504020204" pitchFamily="34" charset="0"/>
              </a:rPr>
              <a:t>Sparten / Abteilungen</a:t>
            </a:r>
          </a:p>
          <a:p>
            <a:pPr lvl="1">
              <a:spcBef>
                <a:spcPts val="1800"/>
              </a:spcBef>
              <a:buClr>
                <a:srgbClr val="0F70B7"/>
              </a:buClr>
            </a:pPr>
            <a:r>
              <a:rPr lang="de-DE" sz="1800" dirty="0">
                <a:solidFill>
                  <a:srgbClr val="5B5B5B"/>
                </a:solidFill>
                <a:latin typeface="Open Sans" panose="020B0606030504020204" pitchFamily="34" charset="0"/>
                <a:ea typeface="Open Sans" panose="020B0606030504020204" pitchFamily="34" charset="0"/>
                <a:cs typeface="Open Sans" panose="020B0606030504020204" pitchFamily="34" charset="0"/>
              </a:rPr>
              <a:t>Eigene Felder</a:t>
            </a:r>
          </a:p>
          <a:p>
            <a:pPr lvl="1">
              <a:spcBef>
                <a:spcPts val="1800"/>
              </a:spcBef>
              <a:buClr>
                <a:srgbClr val="0F70B7"/>
              </a:buClr>
            </a:pPr>
            <a:r>
              <a:rPr lang="de-DE" sz="1800" dirty="0">
                <a:solidFill>
                  <a:srgbClr val="5B5B5B"/>
                </a:solidFill>
                <a:latin typeface="Open Sans" panose="020B0606030504020204" pitchFamily="34" charset="0"/>
                <a:ea typeface="Open Sans" panose="020B0606030504020204" pitchFamily="34" charset="0"/>
                <a:cs typeface="Open Sans" panose="020B0606030504020204" pitchFamily="34" charset="0"/>
              </a:rPr>
              <a:t>Beiträge</a:t>
            </a:r>
          </a:p>
          <a:p>
            <a:pPr lvl="1">
              <a:spcBef>
                <a:spcPts val="1800"/>
              </a:spcBef>
              <a:buClr>
                <a:srgbClr val="0F70B7"/>
              </a:buClr>
            </a:pPr>
            <a:r>
              <a:rPr lang="de-DE" sz="1800" dirty="0">
                <a:solidFill>
                  <a:srgbClr val="5B5B5B"/>
                </a:solidFill>
                <a:latin typeface="Open Sans" panose="020B0606030504020204" pitchFamily="34" charset="0"/>
                <a:ea typeface="Open Sans" panose="020B0606030504020204" pitchFamily="34" charset="0"/>
                <a:cs typeface="Open Sans" panose="020B0606030504020204" pitchFamily="34" charset="0"/>
              </a:rPr>
              <a:t>Finanzkonten einrichten</a:t>
            </a:r>
          </a:p>
          <a:p>
            <a:pPr lvl="1">
              <a:spcBef>
                <a:spcPts val="1800"/>
              </a:spcBef>
              <a:buClr>
                <a:srgbClr val="0F70B7"/>
              </a:buClr>
            </a:pPr>
            <a:r>
              <a:rPr lang="de-DE" sz="1800" dirty="0">
                <a:solidFill>
                  <a:srgbClr val="5B5B5B"/>
                </a:solidFill>
                <a:latin typeface="Open Sans" panose="020B0606030504020204" pitchFamily="34" charset="0"/>
                <a:ea typeface="Open Sans" panose="020B0606030504020204" pitchFamily="34" charset="0"/>
                <a:cs typeface="Open Sans" panose="020B0606030504020204" pitchFamily="34" charset="0"/>
              </a:rPr>
              <a:t>Vereinsdaten ergänzen</a:t>
            </a:r>
          </a:p>
        </p:txBody>
      </p:sp>
    </p:spTree>
    <p:extLst>
      <p:ext uri="{BB962C8B-B14F-4D97-AF65-F5344CB8AC3E}">
        <p14:creationId xmlns:p14="http://schemas.microsoft.com/office/powerpoint/2010/main" val="343984946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6F882B5-3B6E-40FC-98BD-F39A63BB844E}"/>
              </a:ext>
            </a:extLst>
          </p:cNvPr>
          <p:cNvSpPr>
            <a:spLocks noGrp="1"/>
          </p:cNvSpPr>
          <p:nvPr>
            <p:ph type="title"/>
          </p:nvPr>
        </p:nvSpPr>
        <p:spPr>
          <a:xfrm>
            <a:off x="677334" y="816638"/>
            <a:ext cx="8596668" cy="631162"/>
          </a:xfrm>
        </p:spPr>
        <p:txBody>
          <a:bodyPr>
            <a:normAutofit fontScale="90000"/>
          </a:bodyPr>
          <a:lstStyle/>
          <a:p>
            <a:r>
              <a:rPr lang="de-DE">
                <a:solidFill>
                  <a:srgbClr val="0F70B7"/>
                </a:solidFill>
                <a:latin typeface="Open Sans" panose="020B0606030504020204" pitchFamily="34" charset="0"/>
                <a:ea typeface="Open Sans" panose="020B0606030504020204" pitchFamily="34" charset="0"/>
                <a:cs typeface="Open Sans" panose="020B0606030504020204" pitchFamily="34" charset="0"/>
              </a:rPr>
              <a:t>Vereinsname und Ansprechpartner</a:t>
            </a:r>
            <a:br>
              <a:rPr lang="de-DE">
                <a:solidFill>
                  <a:srgbClr val="0F70B7"/>
                </a:solidFill>
                <a:latin typeface="Open Sans" panose="020B0606030504020204" pitchFamily="34" charset="0"/>
                <a:ea typeface="Open Sans" panose="020B0606030504020204" pitchFamily="34" charset="0"/>
                <a:cs typeface="Open Sans" panose="020B0606030504020204" pitchFamily="34" charset="0"/>
              </a:rPr>
            </a:br>
            <a:endParaRPr lang="en-DE" dirty="0">
              <a:solidFill>
                <a:srgbClr val="0F70B7"/>
              </a:solidFill>
              <a:latin typeface="Open Sans" panose="020B0606030504020204" pitchFamily="34" charset="0"/>
              <a:ea typeface="Open Sans" panose="020B0606030504020204" pitchFamily="34" charset="0"/>
              <a:cs typeface="Open Sans" panose="020B0606030504020204" pitchFamily="34" charset="0"/>
            </a:endParaRPr>
          </a:p>
        </p:txBody>
      </p:sp>
      <p:sp>
        <p:nvSpPr>
          <p:cNvPr id="3" name="Inhaltsplatzhalter 2">
            <a:extLst>
              <a:ext uri="{FF2B5EF4-FFF2-40B4-BE49-F238E27FC236}">
                <a16:creationId xmlns:a16="http://schemas.microsoft.com/office/drawing/2014/main" id="{D06FE45A-C5ED-E1D4-BB91-7AC3E51F42F8}"/>
              </a:ext>
            </a:extLst>
          </p:cNvPr>
          <p:cNvSpPr>
            <a:spLocks noGrp="1"/>
          </p:cNvSpPr>
          <p:nvPr>
            <p:ph idx="1"/>
          </p:nvPr>
        </p:nvSpPr>
        <p:spPr>
          <a:xfrm>
            <a:off x="677334" y="1631447"/>
            <a:ext cx="9036937" cy="4409915"/>
          </a:xfrm>
        </p:spPr>
        <p:txBody>
          <a:bodyPr>
            <a:normAutofit/>
          </a:bodyPr>
          <a:lstStyle/>
          <a:p>
            <a:pPr marL="0" indent="0">
              <a:spcBef>
                <a:spcPts val="1800"/>
              </a:spcBef>
              <a:buClr>
                <a:srgbClr val="0F70B7"/>
              </a:buClr>
              <a:buNone/>
            </a:pPr>
            <a:r>
              <a:rPr lang="de-DE" sz="1800" dirty="0">
                <a:solidFill>
                  <a:srgbClr val="5B5B5B"/>
                </a:solidFill>
                <a:latin typeface="Open Sans" panose="020B0606030504020204" pitchFamily="34" charset="0"/>
                <a:ea typeface="Open Sans" panose="020B0606030504020204" pitchFamily="34" charset="0"/>
                <a:cs typeface="Open Sans" panose="020B0606030504020204" pitchFamily="34" charset="0"/>
              </a:rPr>
              <a:t>Bitte erfassen Sie hier die entsprechenden Daten. Bitte achten Sie darauf, dass im Falle einer Bestellung von Netxp-Verein, diese Daten als Rechnungsanschrift verwendet werden.</a:t>
            </a:r>
          </a:p>
          <a:p>
            <a:pPr marL="0" indent="0">
              <a:spcBef>
                <a:spcPts val="1800"/>
              </a:spcBef>
              <a:buClr>
                <a:srgbClr val="0F70B7"/>
              </a:buClr>
              <a:buNone/>
            </a:pPr>
            <a:r>
              <a:rPr lang="de-DE" dirty="0">
                <a:solidFill>
                  <a:srgbClr val="5B5B5B"/>
                </a:solidFill>
                <a:latin typeface="Open Sans" panose="020B0606030504020204" pitchFamily="34" charset="0"/>
                <a:ea typeface="Open Sans" panose="020B0606030504020204" pitchFamily="34" charset="0"/>
                <a:cs typeface="Open Sans" panose="020B0606030504020204" pitchFamily="34" charset="0"/>
              </a:rPr>
              <a:t>Die eingegebene Emailadresse wird zum wiederherstellen des Kennworts verwendet, wenn dieses verloren geht.</a:t>
            </a:r>
            <a:endParaRPr lang="de-DE" sz="1800" dirty="0">
              <a:solidFill>
                <a:srgbClr val="5B5B5B"/>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300480096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6F882B5-3B6E-40FC-98BD-F39A63BB844E}"/>
              </a:ext>
            </a:extLst>
          </p:cNvPr>
          <p:cNvSpPr>
            <a:spLocks noGrp="1"/>
          </p:cNvSpPr>
          <p:nvPr>
            <p:ph type="title"/>
          </p:nvPr>
        </p:nvSpPr>
        <p:spPr>
          <a:xfrm>
            <a:off x="677334" y="816638"/>
            <a:ext cx="8596668" cy="631162"/>
          </a:xfrm>
        </p:spPr>
        <p:txBody>
          <a:bodyPr>
            <a:normAutofit fontScale="90000"/>
          </a:bodyPr>
          <a:lstStyle/>
          <a:p>
            <a:r>
              <a:rPr lang="de-DE">
                <a:solidFill>
                  <a:srgbClr val="0F70B7"/>
                </a:solidFill>
                <a:latin typeface="Open Sans" panose="020B0606030504020204" pitchFamily="34" charset="0"/>
                <a:ea typeface="Open Sans" panose="020B0606030504020204" pitchFamily="34" charset="0"/>
                <a:cs typeface="Open Sans" panose="020B0606030504020204" pitchFamily="34" charset="0"/>
              </a:rPr>
              <a:t>Vereinsart</a:t>
            </a:r>
            <a:br>
              <a:rPr lang="de-DE">
                <a:solidFill>
                  <a:srgbClr val="0F70B7"/>
                </a:solidFill>
                <a:latin typeface="Open Sans" panose="020B0606030504020204" pitchFamily="34" charset="0"/>
                <a:ea typeface="Open Sans" panose="020B0606030504020204" pitchFamily="34" charset="0"/>
                <a:cs typeface="Open Sans" panose="020B0606030504020204" pitchFamily="34" charset="0"/>
              </a:rPr>
            </a:br>
            <a:endParaRPr lang="en-DE" dirty="0">
              <a:solidFill>
                <a:srgbClr val="0F70B7"/>
              </a:solidFill>
              <a:latin typeface="Open Sans" panose="020B0606030504020204" pitchFamily="34" charset="0"/>
              <a:ea typeface="Open Sans" panose="020B0606030504020204" pitchFamily="34" charset="0"/>
              <a:cs typeface="Open Sans" panose="020B0606030504020204" pitchFamily="34" charset="0"/>
            </a:endParaRPr>
          </a:p>
        </p:txBody>
      </p:sp>
      <p:sp>
        <p:nvSpPr>
          <p:cNvPr id="3" name="Inhaltsplatzhalter 2">
            <a:extLst>
              <a:ext uri="{FF2B5EF4-FFF2-40B4-BE49-F238E27FC236}">
                <a16:creationId xmlns:a16="http://schemas.microsoft.com/office/drawing/2014/main" id="{D06FE45A-C5ED-E1D4-BB91-7AC3E51F42F8}"/>
              </a:ext>
            </a:extLst>
          </p:cNvPr>
          <p:cNvSpPr>
            <a:spLocks noGrp="1"/>
          </p:cNvSpPr>
          <p:nvPr>
            <p:ph idx="1"/>
          </p:nvPr>
        </p:nvSpPr>
        <p:spPr>
          <a:xfrm>
            <a:off x="677334" y="1631447"/>
            <a:ext cx="9036937" cy="4409915"/>
          </a:xfrm>
        </p:spPr>
        <p:txBody>
          <a:bodyPr>
            <a:normAutofit/>
          </a:bodyPr>
          <a:lstStyle/>
          <a:p>
            <a:pPr marL="0" indent="0">
              <a:spcBef>
                <a:spcPts val="1800"/>
              </a:spcBef>
              <a:buClr>
                <a:srgbClr val="0F70B7"/>
              </a:buClr>
              <a:buNone/>
            </a:pPr>
            <a:r>
              <a:rPr lang="de-DE" sz="1800" dirty="0">
                <a:solidFill>
                  <a:srgbClr val="5B5B5B"/>
                </a:solidFill>
                <a:latin typeface="Open Sans" panose="020B0606030504020204" pitchFamily="34" charset="0"/>
                <a:ea typeface="Open Sans" panose="020B0606030504020204" pitchFamily="34" charset="0"/>
                <a:cs typeface="Open Sans" panose="020B0606030504020204" pitchFamily="34" charset="0"/>
              </a:rPr>
              <a:t>Das Feld Vereinsart dient statistischen Zwecken und ist für die Funktionalität nicht entscheidend.</a:t>
            </a:r>
          </a:p>
          <a:p>
            <a:pPr marL="0" indent="0">
              <a:spcBef>
                <a:spcPts val="1800"/>
              </a:spcBef>
              <a:buClr>
                <a:srgbClr val="0F70B7"/>
              </a:buClr>
              <a:buNone/>
            </a:pPr>
            <a:r>
              <a:rPr lang="de-DE" dirty="0">
                <a:solidFill>
                  <a:srgbClr val="5B5B5B"/>
                </a:solidFill>
                <a:latin typeface="Open Sans" panose="020B0606030504020204" pitchFamily="34" charset="0"/>
                <a:ea typeface="Open Sans" panose="020B0606030504020204" pitchFamily="34" charset="0"/>
                <a:cs typeface="Open Sans" panose="020B0606030504020204" pitchFamily="34" charset="0"/>
              </a:rPr>
              <a:t>Nicht e.V. die nicht gemeinnützig sind klicken anschließend auf „weiter“</a:t>
            </a:r>
            <a:endParaRPr lang="de-DE" sz="1800" dirty="0">
              <a:solidFill>
                <a:srgbClr val="5B5B5B"/>
              </a:solidFill>
              <a:latin typeface="Open Sans" panose="020B0606030504020204" pitchFamily="34" charset="0"/>
              <a:ea typeface="Open Sans" panose="020B0606030504020204" pitchFamily="34" charset="0"/>
              <a:cs typeface="Open Sans" panose="020B0606030504020204" pitchFamily="34" charset="0"/>
            </a:endParaRPr>
          </a:p>
          <a:p>
            <a:pPr marL="0" indent="0">
              <a:spcBef>
                <a:spcPts val="1800"/>
              </a:spcBef>
              <a:buClr>
                <a:srgbClr val="0F70B7"/>
              </a:buClr>
              <a:buNone/>
            </a:pPr>
            <a:endParaRPr lang="de-DE" sz="1800" dirty="0">
              <a:solidFill>
                <a:srgbClr val="5B5B5B"/>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68251316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6F882B5-3B6E-40FC-98BD-F39A63BB844E}"/>
              </a:ext>
            </a:extLst>
          </p:cNvPr>
          <p:cNvSpPr>
            <a:spLocks noGrp="1"/>
          </p:cNvSpPr>
          <p:nvPr>
            <p:ph type="title"/>
          </p:nvPr>
        </p:nvSpPr>
        <p:spPr>
          <a:xfrm>
            <a:off x="677334" y="816638"/>
            <a:ext cx="8596668" cy="631162"/>
          </a:xfrm>
        </p:spPr>
        <p:txBody>
          <a:bodyPr>
            <a:normAutofit fontScale="90000"/>
          </a:bodyPr>
          <a:lstStyle/>
          <a:p>
            <a:r>
              <a:rPr lang="de-DE">
                <a:solidFill>
                  <a:srgbClr val="0F70B7"/>
                </a:solidFill>
                <a:latin typeface="Open Sans" panose="020B0606030504020204" pitchFamily="34" charset="0"/>
                <a:ea typeface="Open Sans" panose="020B0606030504020204" pitchFamily="34" charset="0"/>
                <a:cs typeface="Open Sans" panose="020B0606030504020204" pitchFamily="34" charset="0"/>
              </a:rPr>
              <a:t>E.V.</a:t>
            </a:r>
            <a:br>
              <a:rPr lang="de-DE">
                <a:solidFill>
                  <a:srgbClr val="0F70B7"/>
                </a:solidFill>
                <a:latin typeface="Open Sans" panose="020B0606030504020204" pitchFamily="34" charset="0"/>
                <a:ea typeface="Open Sans" panose="020B0606030504020204" pitchFamily="34" charset="0"/>
                <a:cs typeface="Open Sans" panose="020B0606030504020204" pitchFamily="34" charset="0"/>
              </a:rPr>
            </a:br>
            <a:endParaRPr lang="en-DE" dirty="0">
              <a:solidFill>
                <a:srgbClr val="0F70B7"/>
              </a:solidFill>
              <a:latin typeface="Open Sans" panose="020B0606030504020204" pitchFamily="34" charset="0"/>
              <a:ea typeface="Open Sans" panose="020B0606030504020204" pitchFamily="34" charset="0"/>
              <a:cs typeface="Open Sans" panose="020B0606030504020204" pitchFamily="34" charset="0"/>
            </a:endParaRPr>
          </a:p>
        </p:txBody>
      </p:sp>
      <p:sp>
        <p:nvSpPr>
          <p:cNvPr id="3" name="Inhaltsplatzhalter 2">
            <a:extLst>
              <a:ext uri="{FF2B5EF4-FFF2-40B4-BE49-F238E27FC236}">
                <a16:creationId xmlns:a16="http://schemas.microsoft.com/office/drawing/2014/main" id="{D06FE45A-C5ED-E1D4-BB91-7AC3E51F42F8}"/>
              </a:ext>
            </a:extLst>
          </p:cNvPr>
          <p:cNvSpPr>
            <a:spLocks noGrp="1"/>
          </p:cNvSpPr>
          <p:nvPr>
            <p:ph idx="1"/>
          </p:nvPr>
        </p:nvSpPr>
        <p:spPr>
          <a:xfrm>
            <a:off x="677334" y="1631447"/>
            <a:ext cx="9036937" cy="4409915"/>
          </a:xfrm>
        </p:spPr>
        <p:txBody>
          <a:bodyPr>
            <a:normAutofit/>
          </a:bodyPr>
          <a:lstStyle/>
          <a:p>
            <a:pPr>
              <a:spcBef>
                <a:spcPts val="1800"/>
              </a:spcBef>
              <a:buClr>
                <a:srgbClr val="0F70B7"/>
              </a:buClr>
            </a:pPr>
            <a:r>
              <a:rPr lang="de-DE" sz="1800" dirty="0">
                <a:solidFill>
                  <a:srgbClr val="5B5B5B"/>
                </a:solidFill>
                <a:latin typeface="Open Sans" panose="020B0606030504020204" pitchFamily="34" charset="0"/>
                <a:ea typeface="Open Sans" panose="020B0606030504020204" pitchFamily="34" charset="0"/>
                <a:cs typeface="Open Sans" panose="020B0606030504020204" pitchFamily="34" charset="0"/>
              </a:rPr>
              <a:t>Sollte Ihr Verein ein eingetragener Verein sein (e.V.) sollten hier die Daten für Amtsgericht und Registernummer angegeben werden. Auf dieser Internetseite könne die Informationen gesucht werden:</a:t>
            </a:r>
          </a:p>
          <a:p>
            <a:pPr marL="0" indent="0" algn="ctr">
              <a:spcBef>
                <a:spcPts val="1800"/>
              </a:spcBef>
              <a:buClr>
                <a:srgbClr val="0F70B7"/>
              </a:buClr>
              <a:buNone/>
            </a:pPr>
            <a:r>
              <a:rPr lang="de-DE" dirty="0">
                <a:solidFill>
                  <a:srgbClr val="5B5B5B"/>
                </a:solidFill>
                <a:latin typeface="Open Sans" panose="020B0606030504020204" pitchFamily="34" charset="0"/>
                <a:ea typeface="Open Sans" panose="020B0606030504020204" pitchFamily="34" charset="0"/>
                <a:cs typeface="Open Sans" panose="020B0606030504020204" pitchFamily="34" charset="0"/>
                <a:hlinkClick r:id="rId2"/>
              </a:rPr>
              <a:t>https://www.handelsregister.de/rp_web/normalesuche.xhtml</a:t>
            </a:r>
            <a:endParaRPr lang="de-DE" dirty="0">
              <a:solidFill>
                <a:srgbClr val="5B5B5B"/>
              </a:solidFill>
              <a:latin typeface="Open Sans" panose="020B0606030504020204" pitchFamily="34" charset="0"/>
              <a:ea typeface="Open Sans" panose="020B0606030504020204" pitchFamily="34" charset="0"/>
              <a:cs typeface="Open Sans" panose="020B0606030504020204" pitchFamily="34" charset="0"/>
            </a:endParaRPr>
          </a:p>
          <a:p>
            <a:pPr marL="0" indent="0">
              <a:spcBef>
                <a:spcPts val="1800"/>
              </a:spcBef>
              <a:buClr>
                <a:srgbClr val="0F70B7"/>
              </a:buClr>
              <a:buNone/>
            </a:pPr>
            <a:endParaRPr lang="de-DE" sz="1800" dirty="0">
              <a:solidFill>
                <a:srgbClr val="5B5B5B"/>
              </a:solidFill>
              <a:latin typeface="Open Sans" panose="020B0606030504020204" pitchFamily="34" charset="0"/>
              <a:ea typeface="Open Sans" panose="020B0606030504020204" pitchFamily="34" charset="0"/>
              <a:cs typeface="Open Sans" panose="020B0606030504020204" pitchFamily="34" charset="0"/>
            </a:endParaRPr>
          </a:p>
          <a:p>
            <a:pPr>
              <a:spcBef>
                <a:spcPts val="1800"/>
              </a:spcBef>
              <a:buClr>
                <a:srgbClr val="0F70B7"/>
              </a:buClr>
            </a:pPr>
            <a:endParaRPr lang="de-DE" sz="1800" dirty="0">
              <a:solidFill>
                <a:srgbClr val="5B5B5B"/>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290298945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6F882B5-3B6E-40FC-98BD-F39A63BB844E}"/>
              </a:ext>
            </a:extLst>
          </p:cNvPr>
          <p:cNvSpPr>
            <a:spLocks noGrp="1"/>
          </p:cNvSpPr>
          <p:nvPr>
            <p:ph type="title"/>
          </p:nvPr>
        </p:nvSpPr>
        <p:spPr>
          <a:xfrm>
            <a:off x="677334" y="816638"/>
            <a:ext cx="8596668" cy="631162"/>
          </a:xfrm>
        </p:spPr>
        <p:txBody>
          <a:bodyPr>
            <a:normAutofit fontScale="90000"/>
          </a:bodyPr>
          <a:lstStyle/>
          <a:p>
            <a:r>
              <a:rPr lang="de-DE">
                <a:solidFill>
                  <a:srgbClr val="0F70B7"/>
                </a:solidFill>
                <a:latin typeface="Open Sans" panose="020B0606030504020204" pitchFamily="34" charset="0"/>
                <a:ea typeface="Open Sans" panose="020B0606030504020204" pitchFamily="34" charset="0"/>
                <a:cs typeface="Open Sans" panose="020B0606030504020204" pitchFamily="34" charset="0"/>
              </a:rPr>
              <a:t>Gemeinnützigkeit</a:t>
            </a:r>
            <a:br>
              <a:rPr lang="de-DE">
                <a:solidFill>
                  <a:srgbClr val="0F70B7"/>
                </a:solidFill>
                <a:latin typeface="Open Sans" panose="020B0606030504020204" pitchFamily="34" charset="0"/>
                <a:ea typeface="Open Sans" panose="020B0606030504020204" pitchFamily="34" charset="0"/>
                <a:cs typeface="Open Sans" panose="020B0606030504020204" pitchFamily="34" charset="0"/>
              </a:rPr>
            </a:br>
            <a:endParaRPr lang="en-DE" dirty="0">
              <a:solidFill>
                <a:srgbClr val="0F70B7"/>
              </a:solidFill>
              <a:latin typeface="Open Sans" panose="020B0606030504020204" pitchFamily="34" charset="0"/>
              <a:ea typeface="Open Sans" panose="020B0606030504020204" pitchFamily="34" charset="0"/>
              <a:cs typeface="Open Sans" panose="020B0606030504020204" pitchFamily="34" charset="0"/>
            </a:endParaRPr>
          </a:p>
        </p:txBody>
      </p:sp>
      <p:sp>
        <p:nvSpPr>
          <p:cNvPr id="3" name="Inhaltsplatzhalter 2">
            <a:extLst>
              <a:ext uri="{FF2B5EF4-FFF2-40B4-BE49-F238E27FC236}">
                <a16:creationId xmlns:a16="http://schemas.microsoft.com/office/drawing/2014/main" id="{D06FE45A-C5ED-E1D4-BB91-7AC3E51F42F8}"/>
              </a:ext>
            </a:extLst>
          </p:cNvPr>
          <p:cNvSpPr>
            <a:spLocks noGrp="1"/>
          </p:cNvSpPr>
          <p:nvPr>
            <p:ph idx="1"/>
          </p:nvPr>
        </p:nvSpPr>
        <p:spPr>
          <a:xfrm>
            <a:off x="677334" y="1631447"/>
            <a:ext cx="9036937" cy="4409915"/>
          </a:xfrm>
        </p:spPr>
        <p:txBody>
          <a:bodyPr>
            <a:normAutofit/>
          </a:bodyPr>
          <a:lstStyle/>
          <a:p>
            <a:pPr>
              <a:spcBef>
                <a:spcPts val="1800"/>
              </a:spcBef>
              <a:buClr>
                <a:srgbClr val="0F70B7"/>
              </a:buClr>
            </a:pPr>
            <a:r>
              <a:rPr lang="de-DE" sz="1800" dirty="0">
                <a:solidFill>
                  <a:srgbClr val="5B5B5B"/>
                </a:solidFill>
                <a:latin typeface="Open Sans" panose="020B0606030504020204" pitchFamily="34" charset="0"/>
                <a:ea typeface="Open Sans" panose="020B0606030504020204" pitchFamily="34" charset="0"/>
                <a:cs typeface="Open Sans" panose="020B0606030504020204" pitchFamily="34" charset="0"/>
              </a:rPr>
              <a:t>Sind Sie Funktionär eines gemeinnützigen Vereins, sind Sie berechtigt, steuerlich wirksame Spendenbescheinigungen auszustellen. Um diese ausstellen zu können sind diese Daten nötig. Die entsprechenden Daten finden Sie auf Ihrem letzten Freistellungsbescheid oder vom Bestätigungsschreiben des Finanzamts</a:t>
            </a:r>
          </a:p>
          <a:p>
            <a:pPr>
              <a:spcBef>
                <a:spcPts val="1800"/>
              </a:spcBef>
              <a:buClr>
                <a:srgbClr val="0F70B7"/>
              </a:buClr>
              <a:buAutoNum type="arabicPeriod"/>
            </a:pPr>
            <a:r>
              <a:rPr lang="de-DE" dirty="0">
                <a:solidFill>
                  <a:srgbClr val="5B5B5B"/>
                </a:solidFill>
                <a:latin typeface="Open Sans" panose="020B0606030504020204" pitchFamily="34" charset="0"/>
                <a:ea typeface="Open Sans" panose="020B0606030504020204" pitchFamily="34" charset="0"/>
                <a:cs typeface="Open Sans" panose="020B0606030504020204" pitchFamily="34" charset="0"/>
              </a:rPr>
              <a:t>Steuerbegünstigter Zweck </a:t>
            </a:r>
          </a:p>
          <a:p>
            <a:pPr>
              <a:spcBef>
                <a:spcPts val="1800"/>
              </a:spcBef>
              <a:buClr>
                <a:srgbClr val="0F70B7"/>
              </a:buClr>
              <a:buAutoNum type="arabicPeriod"/>
            </a:pPr>
            <a:r>
              <a:rPr lang="de-DE" sz="1800" dirty="0">
                <a:solidFill>
                  <a:srgbClr val="5B5B5B"/>
                </a:solidFill>
                <a:latin typeface="Open Sans" panose="020B0606030504020204" pitchFamily="34" charset="0"/>
                <a:ea typeface="Open Sans" panose="020B0606030504020204" pitchFamily="34" charset="0"/>
                <a:cs typeface="Open Sans" panose="020B0606030504020204" pitchFamily="34" charset="0"/>
              </a:rPr>
              <a:t>Letzter Freistellungsbescheid vom </a:t>
            </a:r>
          </a:p>
          <a:p>
            <a:pPr>
              <a:spcBef>
                <a:spcPts val="1800"/>
              </a:spcBef>
              <a:buClr>
                <a:srgbClr val="0F70B7"/>
              </a:buClr>
              <a:buAutoNum type="arabicPeriod"/>
            </a:pPr>
            <a:r>
              <a:rPr lang="de-DE" dirty="0">
                <a:solidFill>
                  <a:srgbClr val="5B5B5B"/>
                </a:solidFill>
                <a:latin typeface="Open Sans" panose="020B0606030504020204" pitchFamily="34" charset="0"/>
                <a:ea typeface="Open Sans" panose="020B0606030504020204" pitchFamily="34" charset="0"/>
                <a:cs typeface="Open Sans" panose="020B0606030504020204" pitchFamily="34" charset="0"/>
              </a:rPr>
              <a:t>Veranlagungszeitraum</a:t>
            </a:r>
          </a:p>
          <a:p>
            <a:pPr>
              <a:spcBef>
                <a:spcPts val="1800"/>
              </a:spcBef>
              <a:buClr>
                <a:srgbClr val="0F70B7"/>
              </a:buClr>
              <a:buAutoNum type="arabicPeriod"/>
            </a:pPr>
            <a:r>
              <a:rPr lang="de-DE" sz="1800" dirty="0">
                <a:solidFill>
                  <a:srgbClr val="5B5B5B"/>
                </a:solidFill>
                <a:latin typeface="Open Sans" panose="020B0606030504020204" pitchFamily="34" charset="0"/>
                <a:ea typeface="Open Sans" panose="020B0606030504020204" pitchFamily="34" charset="0"/>
                <a:cs typeface="Open Sans" panose="020B0606030504020204" pitchFamily="34" charset="0"/>
              </a:rPr>
              <a:t>Steuernummer</a:t>
            </a:r>
          </a:p>
          <a:p>
            <a:pPr>
              <a:spcBef>
                <a:spcPts val="1800"/>
              </a:spcBef>
              <a:buClr>
                <a:srgbClr val="0F70B7"/>
              </a:buClr>
              <a:buAutoNum type="arabicPeriod"/>
            </a:pPr>
            <a:r>
              <a:rPr lang="de-DE" dirty="0">
                <a:solidFill>
                  <a:srgbClr val="5B5B5B"/>
                </a:solidFill>
                <a:latin typeface="Open Sans" panose="020B0606030504020204" pitchFamily="34" charset="0"/>
                <a:ea typeface="Open Sans" panose="020B0606030504020204" pitchFamily="34" charset="0"/>
                <a:cs typeface="Open Sans" panose="020B0606030504020204" pitchFamily="34" charset="0"/>
              </a:rPr>
              <a:t>Die Einhaltung des </a:t>
            </a:r>
            <a:r>
              <a:rPr lang="de-DE" dirty="0" err="1">
                <a:solidFill>
                  <a:srgbClr val="5B5B5B"/>
                </a:solidFill>
                <a:latin typeface="Open Sans" panose="020B0606030504020204" pitchFamily="34" charset="0"/>
                <a:ea typeface="Open Sans" panose="020B0606030504020204" pitchFamily="34" charset="0"/>
                <a:cs typeface="Open Sans" panose="020B0606030504020204" pitchFamily="34" charset="0"/>
              </a:rPr>
              <a:t>satzungs</a:t>
            </a:r>
            <a:r>
              <a:rPr lang="de-DE" dirty="0">
                <a:solidFill>
                  <a:srgbClr val="5B5B5B"/>
                </a:solidFill>
                <a:latin typeface="Open Sans" panose="020B0606030504020204" pitchFamily="34" charset="0"/>
                <a:ea typeface="Open Sans" panose="020B0606030504020204" pitchFamily="34" charset="0"/>
                <a:cs typeface="Open Sans" panose="020B0606030504020204" pitchFamily="34" charset="0"/>
              </a:rPr>
              <a:t>….</a:t>
            </a:r>
            <a:br>
              <a:rPr lang="de-DE" dirty="0">
                <a:solidFill>
                  <a:srgbClr val="5B5B5B"/>
                </a:solidFill>
                <a:latin typeface="Open Sans" panose="020B0606030504020204" pitchFamily="34" charset="0"/>
                <a:ea typeface="Open Sans" panose="020B0606030504020204" pitchFamily="34" charset="0"/>
                <a:cs typeface="Open Sans" panose="020B0606030504020204" pitchFamily="34" charset="0"/>
              </a:rPr>
            </a:br>
            <a:r>
              <a:rPr lang="de-DE" dirty="0">
                <a:solidFill>
                  <a:srgbClr val="5B5B5B"/>
                </a:solidFill>
                <a:latin typeface="Open Sans" panose="020B0606030504020204" pitchFamily="34" charset="0"/>
                <a:ea typeface="Open Sans" panose="020B0606030504020204" pitchFamily="34" charset="0"/>
                <a:cs typeface="Open Sans" panose="020B0606030504020204" pitchFamily="34" charset="0"/>
              </a:rPr>
              <a:t>Dieser Punkt ist nur nötig, wenn die Satzung  geändert wurde und diese Änderung dem Finanzamt noch nicht bekannt war. </a:t>
            </a:r>
            <a:endParaRPr lang="de-DE" sz="1800" dirty="0">
              <a:solidFill>
                <a:srgbClr val="5B5B5B"/>
              </a:solidFill>
              <a:latin typeface="Open Sans" panose="020B0606030504020204" pitchFamily="34" charset="0"/>
              <a:ea typeface="Open Sans" panose="020B0606030504020204" pitchFamily="34" charset="0"/>
              <a:cs typeface="Open Sans" panose="020B0606030504020204" pitchFamily="34" charset="0"/>
            </a:endParaRPr>
          </a:p>
        </p:txBody>
      </p:sp>
      <p:pic>
        <p:nvPicPr>
          <p:cNvPr id="5" name="Grafik 4">
            <a:extLst>
              <a:ext uri="{FF2B5EF4-FFF2-40B4-BE49-F238E27FC236}">
                <a16:creationId xmlns:a16="http://schemas.microsoft.com/office/drawing/2014/main" id="{6E358E59-821E-9938-4E06-CDFFBE00635A}"/>
              </a:ext>
            </a:extLst>
          </p:cNvPr>
          <p:cNvPicPr>
            <a:picLocks noChangeAspect="1"/>
          </p:cNvPicPr>
          <p:nvPr/>
        </p:nvPicPr>
        <p:blipFill>
          <a:blip r:embed="rId2"/>
          <a:stretch>
            <a:fillRect/>
          </a:stretch>
        </p:blipFill>
        <p:spPr>
          <a:xfrm>
            <a:off x="2604936" y="0"/>
            <a:ext cx="6982127" cy="6858000"/>
          </a:xfrm>
          <a:prstGeom prst="rect">
            <a:avLst/>
          </a:prstGeom>
        </p:spPr>
      </p:pic>
      <p:sp>
        <p:nvSpPr>
          <p:cNvPr id="7" name="Rechteck 6">
            <a:extLst>
              <a:ext uri="{FF2B5EF4-FFF2-40B4-BE49-F238E27FC236}">
                <a16:creationId xmlns:a16="http://schemas.microsoft.com/office/drawing/2014/main" id="{DB487A8F-1FF3-AB78-470E-DBA29AE76DD5}"/>
              </a:ext>
            </a:extLst>
          </p:cNvPr>
          <p:cNvSpPr/>
          <p:nvPr/>
        </p:nvSpPr>
        <p:spPr>
          <a:xfrm>
            <a:off x="3282630" y="4453588"/>
            <a:ext cx="3835217" cy="322343"/>
          </a:xfrm>
          <a:prstGeom prst="rect">
            <a:avLst/>
          </a:prstGeom>
          <a:solidFill>
            <a:srgbClr val="FFFF00">
              <a:alpha val="41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DE"/>
          </a:p>
        </p:txBody>
      </p:sp>
      <p:sp>
        <p:nvSpPr>
          <p:cNvPr id="8" name="Rechteck 7">
            <a:extLst>
              <a:ext uri="{FF2B5EF4-FFF2-40B4-BE49-F238E27FC236}">
                <a16:creationId xmlns:a16="http://schemas.microsoft.com/office/drawing/2014/main" id="{3BD1E5E9-90EF-2D81-BB79-3C0EB0ECF7D8}"/>
              </a:ext>
            </a:extLst>
          </p:cNvPr>
          <p:cNvSpPr/>
          <p:nvPr/>
        </p:nvSpPr>
        <p:spPr>
          <a:xfrm>
            <a:off x="8639735" y="1"/>
            <a:ext cx="947328" cy="262218"/>
          </a:xfrm>
          <a:prstGeom prst="rect">
            <a:avLst/>
          </a:prstGeom>
          <a:solidFill>
            <a:srgbClr val="FFFF00">
              <a:alpha val="41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DE"/>
          </a:p>
        </p:txBody>
      </p:sp>
      <p:sp>
        <p:nvSpPr>
          <p:cNvPr id="9" name="Rechteck 8">
            <a:extLst>
              <a:ext uri="{FF2B5EF4-FFF2-40B4-BE49-F238E27FC236}">
                <a16:creationId xmlns:a16="http://schemas.microsoft.com/office/drawing/2014/main" id="{F1D836FD-30DC-366D-EE6E-48F683F1107C}"/>
              </a:ext>
            </a:extLst>
          </p:cNvPr>
          <p:cNvSpPr/>
          <p:nvPr/>
        </p:nvSpPr>
        <p:spPr>
          <a:xfrm>
            <a:off x="7048811" y="1277406"/>
            <a:ext cx="1792629" cy="262218"/>
          </a:xfrm>
          <a:prstGeom prst="rect">
            <a:avLst/>
          </a:prstGeom>
          <a:solidFill>
            <a:srgbClr val="FFFF00">
              <a:alpha val="41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DE"/>
          </a:p>
        </p:txBody>
      </p:sp>
      <p:sp>
        <p:nvSpPr>
          <p:cNvPr id="10" name="Rechteck 9">
            <a:extLst>
              <a:ext uri="{FF2B5EF4-FFF2-40B4-BE49-F238E27FC236}">
                <a16:creationId xmlns:a16="http://schemas.microsoft.com/office/drawing/2014/main" id="{A985F46C-BD19-E5E8-0AA1-115F6302D513}"/>
              </a:ext>
            </a:extLst>
          </p:cNvPr>
          <p:cNvSpPr/>
          <p:nvPr/>
        </p:nvSpPr>
        <p:spPr>
          <a:xfrm>
            <a:off x="3173253" y="239857"/>
            <a:ext cx="2259359" cy="336924"/>
          </a:xfrm>
          <a:prstGeom prst="rect">
            <a:avLst/>
          </a:prstGeom>
          <a:solidFill>
            <a:srgbClr val="FFFF00">
              <a:alpha val="41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DE"/>
          </a:p>
        </p:txBody>
      </p:sp>
    </p:spTree>
    <p:extLst>
      <p:ext uri="{BB962C8B-B14F-4D97-AF65-F5344CB8AC3E}">
        <p14:creationId xmlns:p14="http://schemas.microsoft.com/office/powerpoint/2010/main" val="80620863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xit" presetSubtype="0" fill="hold" nodeType="clickEffect">
                                  <p:stCondLst>
                                    <p:cond delay="0"/>
                                  </p:stCondLst>
                                  <p:childTnLst>
                                    <p:set>
                                      <p:cBhvr>
                                        <p:cTn id="20" dur="1" fill="hold">
                                          <p:stCondLst>
                                            <p:cond delay="0"/>
                                          </p:stCondLst>
                                        </p:cTn>
                                        <p:tgtEl>
                                          <p:spTgt spid="5"/>
                                        </p:tgtEl>
                                        <p:attrNameLst>
                                          <p:attrName>style.visibility</p:attrName>
                                        </p:attrNameLst>
                                      </p:cBhvr>
                                      <p:to>
                                        <p:strVal val="hidden"/>
                                      </p:to>
                                    </p:set>
                                  </p:childTnLst>
                                </p:cTn>
                              </p:par>
                              <p:par>
                                <p:cTn id="21" presetID="1" presetClass="exit" presetSubtype="0" fill="hold" grpId="1" nodeType="withEffect">
                                  <p:stCondLst>
                                    <p:cond delay="0"/>
                                  </p:stCondLst>
                                  <p:childTnLst>
                                    <p:set>
                                      <p:cBhvr>
                                        <p:cTn id="22" dur="1" fill="hold">
                                          <p:stCondLst>
                                            <p:cond delay="0"/>
                                          </p:stCondLst>
                                        </p:cTn>
                                        <p:tgtEl>
                                          <p:spTgt spid="7"/>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8"/>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xit" presetSubtype="0" fill="hold" nodeType="clickEffect">
                                  <p:stCondLst>
                                    <p:cond delay="0"/>
                                  </p:stCondLst>
                                  <p:childTnLst>
                                    <p:set>
                                      <p:cBhvr>
                                        <p:cTn id="36" dur="1" fill="hold">
                                          <p:stCondLst>
                                            <p:cond delay="0"/>
                                          </p:stCondLst>
                                        </p:cTn>
                                        <p:tgtEl>
                                          <p:spTgt spid="5"/>
                                        </p:tgtEl>
                                        <p:attrNameLst>
                                          <p:attrName>style.visibility</p:attrName>
                                        </p:attrNameLst>
                                      </p:cBhvr>
                                      <p:to>
                                        <p:strVal val="hidden"/>
                                      </p:to>
                                    </p:set>
                                  </p:childTnLst>
                                </p:cTn>
                              </p:par>
                              <p:par>
                                <p:cTn id="37" presetID="1" presetClass="exit" presetSubtype="0" fill="hold" grpId="1" nodeType="withEffect">
                                  <p:stCondLst>
                                    <p:cond delay="0"/>
                                  </p:stCondLst>
                                  <p:childTnLst>
                                    <p:set>
                                      <p:cBhvr>
                                        <p:cTn id="38" dur="1" fill="hold">
                                          <p:stCondLst>
                                            <p:cond delay="0"/>
                                          </p:stCondLst>
                                        </p:cTn>
                                        <p:tgtEl>
                                          <p:spTgt spid="8"/>
                                        </p:tgtEl>
                                        <p:attrNameLst>
                                          <p:attrName>style.visibility</p:attrName>
                                        </p:attrNameLst>
                                      </p:cBhvr>
                                      <p:to>
                                        <p:strVal val="hidden"/>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5"/>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9"/>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xit" presetSubtype="0" fill="hold" nodeType="clickEffect">
                                  <p:stCondLst>
                                    <p:cond delay="0"/>
                                  </p:stCondLst>
                                  <p:childTnLst>
                                    <p:set>
                                      <p:cBhvr>
                                        <p:cTn id="52" dur="1" fill="hold">
                                          <p:stCondLst>
                                            <p:cond delay="0"/>
                                          </p:stCondLst>
                                        </p:cTn>
                                        <p:tgtEl>
                                          <p:spTgt spid="5"/>
                                        </p:tgtEl>
                                        <p:attrNameLst>
                                          <p:attrName>style.visibility</p:attrName>
                                        </p:attrNameLst>
                                      </p:cBhvr>
                                      <p:to>
                                        <p:strVal val="hidden"/>
                                      </p:to>
                                    </p:set>
                                  </p:childTnLst>
                                </p:cTn>
                              </p:par>
                              <p:par>
                                <p:cTn id="53" presetID="1" presetClass="exit" presetSubtype="0" fill="hold" grpId="1" nodeType="withEffect">
                                  <p:stCondLst>
                                    <p:cond delay="0"/>
                                  </p:stCondLst>
                                  <p:childTnLst>
                                    <p:set>
                                      <p:cBhvr>
                                        <p:cTn id="54" dur="1" fill="hold">
                                          <p:stCondLst>
                                            <p:cond delay="0"/>
                                          </p:stCondLst>
                                        </p:cTn>
                                        <p:tgtEl>
                                          <p:spTgt spid="9"/>
                                        </p:tgtEl>
                                        <p:attrNameLst>
                                          <p:attrName>style.visibility</p:attrName>
                                        </p:attrNameLst>
                                      </p:cBhvr>
                                      <p:to>
                                        <p:strVal val="hidden"/>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2" nodeType="clickEffect">
                                  <p:stCondLst>
                                    <p:cond delay="0"/>
                                  </p:stCondLst>
                                  <p:childTnLst>
                                    <p:set>
                                      <p:cBhvr>
                                        <p:cTn id="62" dur="1" fill="hold">
                                          <p:stCondLst>
                                            <p:cond delay="0"/>
                                          </p:stCondLst>
                                        </p:cTn>
                                        <p:tgtEl>
                                          <p:spTgt spid="10"/>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5"/>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10"/>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xit" presetSubtype="0" fill="hold" nodeType="clickEffect">
                                  <p:stCondLst>
                                    <p:cond delay="0"/>
                                  </p:stCondLst>
                                  <p:childTnLst>
                                    <p:set>
                                      <p:cBhvr>
                                        <p:cTn id="70" dur="1" fill="hold">
                                          <p:stCondLst>
                                            <p:cond delay="0"/>
                                          </p:stCondLst>
                                        </p:cTn>
                                        <p:tgtEl>
                                          <p:spTgt spid="5"/>
                                        </p:tgtEl>
                                        <p:attrNameLst>
                                          <p:attrName>style.visibility</p:attrName>
                                        </p:attrNameLst>
                                      </p:cBhvr>
                                      <p:to>
                                        <p:strVal val="hidden"/>
                                      </p:to>
                                    </p:set>
                                  </p:childTnLst>
                                </p:cTn>
                              </p:par>
                              <p:par>
                                <p:cTn id="71" presetID="1" presetClass="exit" presetSubtype="0" fill="hold" grpId="1" nodeType="withEffect">
                                  <p:stCondLst>
                                    <p:cond delay="0"/>
                                  </p:stCondLst>
                                  <p:childTnLst>
                                    <p:set>
                                      <p:cBhvr>
                                        <p:cTn id="72" dur="1" fill="hold">
                                          <p:stCondLst>
                                            <p:cond delay="0"/>
                                          </p:stCondLst>
                                        </p:cTn>
                                        <p:tgtEl>
                                          <p:spTgt spid="10"/>
                                        </p:tgtEl>
                                        <p:attrNameLst>
                                          <p:attrName>style.visibility</p:attrName>
                                        </p:attrNameLst>
                                      </p:cBhvr>
                                      <p:to>
                                        <p:strVal val="hidden"/>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7" grpId="0" animBg="1"/>
      <p:bldP spid="7" grpId="1" animBg="1"/>
      <p:bldP spid="8" grpId="0" animBg="1"/>
      <p:bldP spid="8" grpId="1" animBg="1"/>
      <p:bldP spid="9" grpId="0" animBg="1"/>
      <p:bldP spid="9" grpId="1" animBg="1"/>
      <p:bldP spid="10" grpId="0" animBg="1"/>
      <p:bldP spid="10" grpId="1" animBg="1"/>
      <p:bldP spid="10" grpId="2"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6F882B5-3B6E-40FC-98BD-F39A63BB844E}"/>
              </a:ext>
            </a:extLst>
          </p:cNvPr>
          <p:cNvSpPr>
            <a:spLocks noGrp="1"/>
          </p:cNvSpPr>
          <p:nvPr>
            <p:ph type="title"/>
          </p:nvPr>
        </p:nvSpPr>
        <p:spPr>
          <a:xfrm>
            <a:off x="677334" y="816638"/>
            <a:ext cx="8596668" cy="631162"/>
          </a:xfrm>
        </p:spPr>
        <p:txBody>
          <a:bodyPr>
            <a:normAutofit fontScale="90000"/>
          </a:bodyPr>
          <a:lstStyle/>
          <a:p>
            <a:r>
              <a:rPr lang="de-DE">
                <a:solidFill>
                  <a:srgbClr val="0F70B7"/>
                </a:solidFill>
                <a:latin typeface="Open Sans" panose="020B0606030504020204" pitchFamily="34" charset="0"/>
                <a:ea typeface="Open Sans" panose="020B0606030504020204" pitchFamily="34" charset="0"/>
                <a:cs typeface="Open Sans" panose="020B0606030504020204" pitchFamily="34" charset="0"/>
              </a:rPr>
              <a:t>Kontenrahmen und Geschäftsjahresbeginn</a:t>
            </a:r>
            <a:br>
              <a:rPr lang="de-DE">
                <a:solidFill>
                  <a:srgbClr val="0F70B7"/>
                </a:solidFill>
                <a:latin typeface="Open Sans" panose="020B0606030504020204" pitchFamily="34" charset="0"/>
                <a:ea typeface="Open Sans" panose="020B0606030504020204" pitchFamily="34" charset="0"/>
                <a:cs typeface="Open Sans" panose="020B0606030504020204" pitchFamily="34" charset="0"/>
              </a:rPr>
            </a:br>
            <a:endParaRPr lang="en-DE" dirty="0">
              <a:solidFill>
                <a:srgbClr val="0F70B7"/>
              </a:solidFill>
              <a:latin typeface="Open Sans" panose="020B0606030504020204" pitchFamily="34" charset="0"/>
              <a:ea typeface="Open Sans" panose="020B0606030504020204" pitchFamily="34" charset="0"/>
              <a:cs typeface="Open Sans" panose="020B0606030504020204" pitchFamily="34" charset="0"/>
            </a:endParaRPr>
          </a:p>
        </p:txBody>
      </p:sp>
      <p:sp>
        <p:nvSpPr>
          <p:cNvPr id="3" name="Inhaltsplatzhalter 2">
            <a:extLst>
              <a:ext uri="{FF2B5EF4-FFF2-40B4-BE49-F238E27FC236}">
                <a16:creationId xmlns:a16="http://schemas.microsoft.com/office/drawing/2014/main" id="{D06FE45A-C5ED-E1D4-BB91-7AC3E51F42F8}"/>
              </a:ext>
            </a:extLst>
          </p:cNvPr>
          <p:cNvSpPr>
            <a:spLocks noGrp="1"/>
          </p:cNvSpPr>
          <p:nvPr>
            <p:ph idx="1"/>
          </p:nvPr>
        </p:nvSpPr>
        <p:spPr>
          <a:xfrm>
            <a:off x="677334" y="1631447"/>
            <a:ext cx="9036937" cy="4409915"/>
          </a:xfrm>
        </p:spPr>
        <p:txBody>
          <a:bodyPr>
            <a:normAutofit lnSpcReduction="10000"/>
          </a:bodyPr>
          <a:lstStyle/>
          <a:p>
            <a:pPr>
              <a:spcBef>
                <a:spcPts val="1800"/>
              </a:spcBef>
              <a:buClr>
                <a:srgbClr val="0F70B7"/>
              </a:buClr>
            </a:pPr>
            <a:r>
              <a:rPr lang="de-DE" sz="1800" dirty="0">
                <a:solidFill>
                  <a:srgbClr val="5B5B5B"/>
                </a:solidFill>
                <a:latin typeface="Open Sans" panose="020B0606030504020204" pitchFamily="34" charset="0"/>
                <a:ea typeface="Open Sans" panose="020B0606030504020204" pitchFamily="34" charset="0"/>
                <a:cs typeface="Open Sans" panose="020B0606030504020204" pitchFamily="34" charset="0"/>
              </a:rPr>
              <a:t>Jeder Verein benötigt einen Kontenrahmen mit dessen Hilfe die Buchhaltung des Vereins erledigt werden kann. Netxp-Verein bietet Ihnen einige Vorschläge an, die Ihnen helfen sollen den Kontenrahmen des Vereins auf die Vereinsbedürfnisse anzupassen. Die Verwendung eines, meist von den Steuerberatern vorgeschlagenen Kontenrahmen, wie z.B. dem SKR 42 oder 49 wird nicht empfohlen, da diese Kontenrahmen sich für kleine und mittlere Vereine nicht eigenen.</a:t>
            </a:r>
          </a:p>
          <a:p>
            <a:pPr>
              <a:spcBef>
                <a:spcPts val="1800"/>
              </a:spcBef>
              <a:buClr>
                <a:srgbClr val="0F70B7"/>
              </a:buClr>
            </a:pPr>
            <a:r>
              <a:rPr lang="de-DE" dirty="0">
                <a:solidFill>
                  <a:srgbClr val="5B5B5B"/>
                </a:solidFill>
                <a:latin typeface="Open Sans" panose="020B0606030504020204" pitchFamily="34" charset="0"/>
                <a:ea typeface="Open Sans" panose="020B0606030504020204" pitchFamily="34" charset="0"/>
                <a:cs typeface="Open Sans" panose="020B0606030504020204" pitchFamily="34" charset="0"/>
              </a:rPr>
              <a:t>Netxp-Verein bietet Ihnen verschiedene angepasste Vorlagen:</a:t>
            </a:r>
          </a:p>
          <a:p>
            <a:pPr lvl="1">
              <a:spcBef>
                <a:spcPts val="1800"/>
              </a:spcBef>
              <a:buClr>
                <a:srgbClr val="0F70B7"/>
              </a:buClr>
            </a:pPr>
            <a:r>
              <a:rPr lang="de-DE" dirty="0">
                <a:solidFill>
                  <a:srgbClr val="5B5B5B"/>
                </a:solidFill>
                <a:latin typeface="Open Sans" panose="020B0606030504020204" pitchFamily="34" charset="0"/>
                <a:ea typeface="Open Sans" panose="020B0606030504020204" pitchFamily="34" charset="0"/>
                <a:cs typeface="Open Sans" panose="020B0606030504020204" pitchFamily="34" charset="0"/>
              </a:rPr>
              <a:t>SKR 49 verkürzt: Idealer Kontenrahmen für kleine bis große Sportvereine</a:t>
            </a:r>
          </a:p>
          <a:p>
            <a:pPr lvl="1">
              <a:spcBef>
                <a:spcPts val="1800"/>
              </a:spcBef>
              <a:buClr>
                <a:srgbClr val="0F70B7"/>
              </a:buClr>
            </a:pPr>
            <a:r>
              <a:rPr lang="de-DE" dirty="0">
                <a:solidFill>
                  <a:srgbClr val="5B5B5B"/>
                </a:solidFill>
                <a:latin typeface="Open Sans" panose="020B0606030504020204" pitchFamily="34" charset="0"/>
                <a:ea typeface="Open Sans" panose="020B0606030504020204" pitchFamily="34" charset="0"/>
                <a:cs typeface="Open Sans" panose="020B0606030504020204" pitchFamily="34" charset="0"/>
              </a:rPr>
              <a:t>Kontenrahmen Schulfördervereine </a:t>
            </a:r>
          </a:p>
          <a:p>
            <a:pPr lvl="1">
              <a:spcBef>
                <a:spcPts val="1800"/>
              </a:spcBef>
              <a:buClr>
                <a:srgbClr val="0F70B7"/>
              </a:buClr>
            </a:pPr>
            <a:r>
              <a:rPr lang="de-DE" dirty="0">
                <a:solidFill>
                  <a:srgbClr val="5B5B5B"/>
                </a:solidFill>
                <a:latin typeface="Open Sans" panose="020B0606030504020204" pitchFamily="34" charset="0"/>
                <a:ea typeface="Open Sans" panose="020B0606030504020204" pitchFamily="34" charset="0"/>
                <a:cs typeface="Open Sans" panose="020B0606030504020204" pitchFamily="34" charset="0"/>
              </a:rPr>
              <a:t>Kontenrahmen Feuerwehrvereine</a:t>
            </a:r>
          </a:p>
          <a:p>
            <a:pPr>
              <a:spcBef>
                <a:spcPts val="1800"/>
              </a:spcBef>
              <a:buClr>
                <a:srgbClr val="0F70B7"/>
              </a:buClr>
            </a:pPr>
            <a:r>
              <a:rPr lang="de-DE" dirty="0">
                <a:solidFill>
                  <a:srgbClr val="5B5B5B"/>
                </a:solidFill>
                <a:latin typeface="Open Sans" panose="020B0606030504020204" pitchFamily="34" charset="0"/>
                <a:ea typeface="Open Sans" panose="020B0606030504020204" pitchFamily="34" charset="0"/>
                <a:cs typeface="Open Sans" panose="020B0606030504020204" pitchFamily="34" charset="0"/>
              </a:rPr>
              <a:t>Geschäftsjahr: Standard ist das Fiskaljahr vom 01.01-31.12</a:t>
            </a:r>
          </a:p>
        </p:txBody>
      </p:sp>
    </p:spTree>
    <p:extLst>
      <p:ext uri="{BB962C8B-B14F-4D97-AF65-F5344CB8AC3E}">
        <p14:creationId xmlns:p14="http://schemas.microsoft.com/office/powerpoint/2010/main" val="55581687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6F882B5-3B6E-40FC-98BD-F39A63BB844E}"/>
              </a:ext>
            </a:extLst>
          </p:cNvPr>
          <p:cNvSpPr>
            <a:spLocks noGrp="1"/>
          </p:cNvSpPr>
          <p:nvPr>
            <p:ph type="title"/>
          </p:nvPr>
        </p:nvSpPr>
        <p:spPr>
          <a:xfrm>
            <a:off x="677334" y="816638"/>
            <a:ext cx="8596668" cy="631162"/>
          </a:xfrm>
        </p:spPr>
        <p:txBody>
          <a:bodyPr>
            <a:normAutofit fontScale="90000"/>
          </a:bodyPr>
          <a:lstStyle/>
          <a:p>
            <a:r>
              <a:rPr lang="de-DE">
                <a:solidFill>
                  <a:srgbClr val="0F70B7"/>
                </a:solidFill>
                <a:latin typeface="Open Sans" panose="020B0606030504020204" pitchFamily="34" charset="0"/>
                <a:ea typeface="Open Sans" panose="020B0606030504020204" pitchFamily="34" charset="0"/>
                <a:cs typeface="Open Sans" panose="020B0606030504020204" pitchFamily="34" charset="0"/>
              </a:rPr>
              <a:t>Beispieldaten oder Import</a:t>
            </a:r>
            <a:br>
              <a:rPr lang="de-DE">
                <a:solidFill>
                  <a:srgbClr val="0F70B7"/>
                </a:solidFill>
                <a:latin typeface="Open Sans" panose="020B0606030504020204" pitchFamily="34" charset="0"/>
                <a:ea typeface="Open Sans" panose="020B0606030504020204" pitchFamily="34" charset="0"/>
                <a:cs typeface="Open Sans" panose="020B0606030504020204" pitchFamily="34" charset="0"/>
              </a:rPr>
            </a:br>
            <a:endParaRPr lang="en-DE" dirty="0">
              <a:solidFill>
                <a:srgbClr val="0F70B7"/>
              </a:solidFill>
              <a:latin typeface="Open Sans" panose="020B0606030504020204" pitchFamily="34" charset="0"/>
              <a:ea typeface="Open Sans" panose="020B0606030504020204" pitchFamily="34" charset="0"/>
              <a:cs typeface="Open Sans" panose="020B0606030504020204" pitchFamily="34" charset="0"/>
            </a:endParaRPr>
          </a:p>
        </p:txBody>
      </p:sp>
      <p:sp>
        <p:nvSpPr>
          <p:cNvPr id="3" name="Inhaltsplatzhalter 2">
            <a:extLst>
              <a:ext uri="{FF2B5EF4-FFF2-40B4-BE49-F238E27FC236}">
                <a16:creationId xmlns:a16="http://schemas.microsoft.com/office/drawing/2014/main" id="{D06FE45A-C5ED-E1D4-BB91-7AC3E51F42F8}"/>
              </a:ext>
            </a:extLst>
          </p:cNvPr>
          <p:cNvSpPr>
            <a:spLocks noGrp="1"/>
          </p:cNvSpPr>
          <p:nvPr>
            <p:ph idx="1"/>
          </p:nvPr>
        </p:nvSpPr>
        <p:spPr>
          <a:xfrm>
            <a:off x="677334" y="1631447"/>
            <a:ext cx="9036937" cy="4409915"/>
          </a:xfrm>
        </p:spPr>
        <p:txBody>
          <a:bodyPr>
            <a:normAutofit/>
          </a:bodyPr>
          <a:lstStyle/>
          <a:p>
            <a:pPr marL="0" indent="0">
              <a:spcBef>
                <a:spcPts val="1800"/>
              </a:spcBef>
              <a:buClr>
                <a:srgbClr val="0F70B7"/>
              </a:buClr>
              <a:buNone/>
            </a:pPr>
            <a:r>
              <a:rPr lang="de-DE" sz="1800" dirty="0">
                <a:solidFill>
                  <a:srgbClr val="5B5B5B"/>
                </a:solidFill>
                <a:latin typeface="Open Sans" panose="020B0606030504020204" pitchFamily="34" charset="0"/>
                <a:ea typeface="Open Sans" panose="020B0606030504020204" pitchFamily="34" charset="0"/>
                <a:cs typeface="Open Sans" panose="020B0606030504020204" pitchFamily="34" charset="0"/>
              </a:rPr>
              <a:t>Der Import der Mitgliederdaten erfolgt bei Vereinen, die zu Netxp-Verein wechseln, oft durch die Auswahl des Vorsystems. Sollte Ihr bisheriges System hier nicht aufgeführt sein, kann dies bedeuten, dass Ihr Vorsystem Dateien oder Datenbanken liefert, die nicht gelesen werden können oder dass es noch keinen speziellen </a:t>
            </a:r>
            <a:r>
              <a:rPr lang="de-DE" sz="1800" dirty="0" err="1">
                <a:solidFill>
                  <a:srgbClr val="5B5B5B"/>
                </a:solidFill>
                <a:latin typeface="Open Sans" panose="020B0606030504020204" pitchFamily="34" charset="0"/>
                <a:ea typeface="Open Sans" panose="020B0606030504020204" pitchFamily="34" charset="0"/>
                <a:cs typeface="Open Sans" panose="020B0606030504020204" pitchFamily="34" charset="0"/>
              </a:rPr>
              <a:t>Importer</a:t>
            </a:r>
            <a:r>
              <a:rPr lang="de-DE" sz="1800" dirty="0">
                <a:solidFill>
                  <a:srgbClr val="5B5B5B"/>
                </a:solidFill>
                <a:latin typeface="Open Sans" panose="020B0606030504020204" pitchFamily="34" charset="0"/>
                <a:ea typeface="Open Sans" panose="020B0606030504020204" pitchFamily="34" charset="0"/>
                <a:cs typeface="Open Sans" panose="020B0606030504020204" pitchFamily="34" charset="0"/>
              </a:rPr>
              <a:t> für Ihr System gibt. In diesem Fall bitten wir um den Import mithilfe einer CSV-Datei oder Sie senden NACH Bestellung von Netxp-Verein Ihre Importdaten über den Einrichtungsassistenten ein.</a:t>
            </a:r>
          </a:p>
        </p:txBody>
      </p:sp>
    </p:spTree>
    <p:extLst>
      <p:ext uri="{BB962C8B-B14F-4D97-AF65-F5344CB8AC3E}">
        <p14:creationId xmlns:p14="http://schemas.microsoft.com/office/powerpoint/2010/main" val="234848697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Facette">
  <a:themeElements>
    <a:clrScheme name="Facette">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te">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te">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0</TotalTime>
  <Words>1194</Words>
  <Application>Microsoft Office PowerPoint</Application>
  <PresentationFormat>Breitbild</PresentationFormat>
  <Paragraphs>80</Paragraphs>
  <Slides>17</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17</vt:i4>
      </vt:variant>
    </vt:vector>
  </HeadingPairs>
  <TitlesOfParts>
    <vt:vector size="23" baseType="lpstr">
      <vt:lpstr>Arial</vt:lpstr>
      <vt:lpstr>Calibri</vt:lpstr>
      <vt:lpstr>Open Sans</vt:lpstr>
      <vt:lpstr>Trebuchet MS</vt:lpstr>
      <vt:lpstr>Wingdings 3</vt:lpstr>
      <vt:lpstr>Facette</vt:lpstr>
      <vt:lpstr>Einrichtungsassistent</vt:lpstr>
      <vt:lpstr>Einleitung</vt:lpstr>
      <vt:lpstr>Inhalt</vt:lpstr>
      <vt:lpstr>Vereinsname und Ansprechpartner </vt:lpstr>
      <vt:lpstr>Vereinsart </vt:lpstr>
      <vt:lpstr>E.V. </vt:lpstr>
      <vt:lpstr>Gemeinnützigkeit </vt:lpstr>
      <vt:lpstr>Kontenrahmen und Geschäftsjahresbeginn </vt:lpstr>
      <vt:lpstr>Beispieldaten oder Import </vt:lpstr>
      <vt:lpstr>Sparten / Abteilungen </vt:lpstr>
      <vt:lpstr>Eigene Felder einstellen (evtl.) </vt:lpstr>
      <vt:lpstr>Eigene Felder Feldarten </vt:lpstr>
      <vt:lpstr>Beiträge anlegen </vt:lpstr>
      <vt:lpstr>Praxistip </vt:lpstr>
      <vt:lpstr>Finanzkonten einrichten </vt:lpstr>
      <vt:lpstr>Vereinsdaten erfassen </vt:lpstr>
      <vt:lpstr>Benutzer einladen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Verein 2030</dc:title>
  <dc:creator>CHRISTOPH SPERL</dc:creator>
  <cp:lastModifiedBy>Robert Huber</cp:lastModifiedBy>
  <cp:revision>27</cp:revision>
  <dcterms:created xsi:type="dcterms:W3CDTF">2022-10-04T14:11:10Z</dcterms:created>
  <dcterms:modified xsi:type="dcterms:W3CDTF">2024-02-05T09:50:38Z</dcterms:modified>
</cp:coreProperties>
</file>