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65"/>
  </p:notesMasterIdLst>
  <p:sldIdLst>
    <p:sldId id="256" r:id="rId2"/>
    <p:sldId id="257" r:id="rId3"/>
    <p:sldId id="277" r:id="rId4"/>
    <p:sldId id="263" r:id="rId5"/>
    <p:sldId id="278" r:id="rId6"/>
    <p:sldId id="284" r:id="rId7"/>
    <p:sldId id="285" r:id="rId8"/>
    <p:sldId id="282" r:id="rId9"/>
    <p:sldId id="279" r:id="rId10"/>
    <p:sldId id="280" r:id="rId11"/>
    <p:sldId id="283" r:id="rId12"/>
    <p:sldId id="287" r:id="rId13"/>
    <p:sldId id="288" r:id="rId14"/>
    <p:sldId id="289" r:id="rId15"/>
    <p:sldId id="290" r:id="rId16"/>
    <p:sldId id="297" r:id="rId17"/>
    <p:sldId id="295" r:id="rId18"/>
    <p:sldId id="296"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25" r:id="rId39"/>
    <p:sldId id="326" r:id="rId40"/>
    <p:sldId id="327" r:id="rId41"/>
    <p:sldId id="317" r:id="rId42"/>
    <p:sldId id="318" r:id="rId43"/>
    <p:sldId id="319" r:id="rId44"/>
    <p:sldId id="321" r:id="rId45"/>
    <p:sldId id="320" r:id="rId46"/>
    <p:sldId id="322" r:id="rId47"/>
    <p:sldId id="323" r:id="rId48"/>
    <p:sldId id="324"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B5B"/>
    <a:srgbClr val="2FBDE9"/>
    <a:srgbClr val="919191"/>
    <a:srgbClr val="0F70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40686-E752-4ECD-A386-A0D125F27910}" v="7458" dt="2023-07-04T10:58:13.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81818" autoAdjust="0"/>
  </p:normalViewPr>
  <p:slideViewPr>
    <p:cSldViewPr snapToGrid="0">
      <p:cViewPr varScale="1">
        <p:scale>
          <a:sx n="104" d="100"/>
          <a:sy n="104" d="100"/>
        </p:scale>
        <p:origin x="134" y="86"/>
      </p:cViewPr>
      <p:guideLst/>
    </p:cSldViewPr>
  </p:slideViewPr>
  <p:notesTextViewPr>
    <p:cViewPr>
      <p:scale>
        <a:sx n="3" d="2"/>
        <a:sy n="3" d="2"/>
      </p:scale>
      <p:origin x="0" y="0"/>
    </p:cViewPr>
  </p:notesTextViewPr>
  <p:notesViewPr>
    <p:cSldViewPr snapToGrid="0">
      <p:cViewPr varScale="1">
        <p:scale>
          <a:sx n="96" d="100"/>
          <a:sy n="96" d="100"/>
        </p:scale>
        <p:origin x="3019" y="8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Sperl" userId="4af139c36cd33df3" providerId="LiveId" clId="{48240686-E752-4ECD-A386-A0D125F27910}"/>
    <pc:docChg chg="undo redo custSel addSld delSld modSld sldOrd modMainMaster">
      <pc:chgData name="Christoph Sperl" userId="4af139c36cd33df3" providerId="LiveId" clId="{48240686-E752-4ECD-A386-A0D125F27910}" dt="2023-07-04T10:51:31.619" v="29875" actId="20577"/>
      <pc:docMkLst>
        <pc:docMk/>
      </pc:docMkLst>
      <pc:sldChg chg="modSp mod">
        <pc:chgData name="Christoph Sperl" userId="4af139c36cd33df3" providerId="LiveId" clId="{48240686-E752-4ECD-A386-A0D125F27910}" dt="2023-03-03T09:41:26.197" v="51" actId="20577"/>
        <pc:sldMkLst>
          <pc:docMk/>
          <pc:sldMk cId="3354195401" sldId="256"/>
        </pc:sldMkLst>
        <pc:spChg chg="mod">
          <ac:chgData name="Christoph Sperl" userId="4af139c36cd33df3" providerId="LiveId" clId="{48240686-E752-4ECD-A386-A0D125F27910}" dt="2023-03-03T09:41:26.197" v="51" actId="20577"/>
          <ac:spMkLst>
            <pc:docMk/>
            <pc:sldMk cId="3354195401" sldId="256"/>
            <ac:spMk id="2" creationId="{C2BEA838-A447-3AA0-5FF6-55F8AC488A37}"/>
          </ac:spMkLst>
        </pc:spChg>
      </pc:sldChg>
      <pc:sldChg chg="modSp mod modAnim">
        <pc:chgData name="Christoph Sperl" userId="4af139c36cd33df3" providerId="LiveId" clId="{48240686-E752-4ECD-A386-A0D125F27910}" dt="2023-05-16T13:33:52.652" v="6651" actId="21"/>
        <pc:sldMkLst>
          <pc:docMk/>
          <pc:sldMk cId="650479552" sldId="257"/>
        </pc:sldMkLst>
        <pc:spChg chg="mod">
          <ac:chgData name="Christoph Sperl" userId="4af139c36cd33df3" providerId="LiveId" clId="{48240686-E752-4ECD-A386-A0D125F27910}" dt="2023-05-16T10:52:41.140" v="4524" actId="27636"/>
          <ac:spMkLst>
            <pc:docMk/>
            <pc:sldMk cId="650479552" sldId="257"/>
            <ac:spMk id="2" creationId="{26F882B5-3B6E-40FC-98BD-F39A63BB844E}"/>
          </ac:spMkLst>
        </pc:spChg>
        <pc:spChg chg="mod">
          <ac:chgData name="Christoph Sperl" userId="4af139c36cd33df3" providerId="LiveId" clId="{48240686-E752-4ECD-A386-A0D125F27910}" dt="2023-05-16T13:33:52.652" v="6651" actId="21"/>
          <ac:spMkLst>
            <pc:docMk/>
            <pc:sldMk cId="650479552" sldId="257"/>
            <ac:spMk id="3" creationId="{D06FE45A-C5ED-E1D4-BB91-7AC3E51F42F8}"/>
          </ac:spMkLst>
        </pc:spChg>
      </pc:sldChg>
      <pc:sldChg chg="modSp del modAnim">
        <pc:chgData name="Christoph Sperl" userId="4af139c36cd33df3" providerId="LiveId" clId="{48240686-E752-4ECD-A386-A0D125F27910}" dt="2023-03-30T08:13:40.811" v="801" actId="47"/>
        <pc:sldMkLst>
          <pc:docMk/>
          <pc:sldMk cId="3439849464" sldId="258"/>
        </pc:sldMkLst>
        <pc:spChg chg="mod">
          <ac:chgData name="Christoph Sperl" userId="4af139c36cd33df3" providerId="LiveId" clId="{48240686-E752-4ECD-A386-A0D125F27910}" dt="2023-03-30T08:13:16.874" v="799" actId="20577"/>
          <ac:spMkLst>
            <pc:docMk/>
            <pc:sldMk cId="3439849464" sldId="258"/>
            <ac:spMk id="3" creationId="{D06FE45A-C5ED-E1D4-BB91-7AC3E51F42F8}"/>
          </ac:spMkLst>
        </pc:spChg>
      </pc:sldChg>
      <pc:sldChg chg="modSp del mod modAnim">
        <pc:chgData name="Christoph Sperl" userId="4af139c36cd33df3" providerId="LiveId" clId="{48240686-E752-4ECD-A386-A0D125F27910}" dt="2023-03-30T08:46:23.426" v="1029" actId="47"/>
        <pc:sldMkLst>
          <pc:docMk/>
          <pc:sldMk cId="337809831" sldId="259"/>
        </pc:sldMkLst>
        <pc:spChg chg="mod">
          <ac:chgData name="Christoph Sperl" userId="4af139c36cd33df3" providerId="LiveId" clId="{48240686-E752-4ECD-A386-A0D125F27910}" dt="2023-03-30T08:45:51.800" v="966" actId="20577"/>
          <ac:spMkLst>
            <pc:docMk/>
            <pc:sldMk cId="337809831" sldId="259"/>
            <ac:spMk id="2" creationId="{26F882B5-3B6E-40FC-98BD-F39A63BB844E}"/>
          </ac:spMkLst>
        </pc:spChg>
        <pc:spChg chg="mod">
          <ac:chgData name="Christoph Sperl" userId="4af139c36cd33df3" providerId="LiveId" clId="{48240686-E752-4ECD-A386-A0D125F27910}" dt="2023-03-30T08:46:20.025" v="1028" actId="5793"/>
          <ac:spMkLst>
            <pc:docMk/>
            <pc:sldMk cId="337809831" sldId="259"/>
            <ac:spMk id="3" creationId="{D06FE45A-C5ED-E1D4-BB91-7AC3E51F42F8}"/>
          </ac:spMkLst>
        </pc:spChg>
      </pc:sldChg>
      <pc:sldChg chg="del">
        <pc:chgData name="Christoph Sperl" userId="4af139c36cd33df3" providerId="LiveId" clId="{48240686-E752-4ECD-A386-A0D125F27910}" dt="2023-05-16T06:11:20.008" v="1327" actId="47"/>
        <pc:sldMkLst>
          <pc:docMk/>
          <pc:sldMk cId="1753804201" sldId="260"/>
        </pc:sldMkLst>
      </pc:sldChg>
      <pc:sldChg chg="del">
        <pc:chgData name="Christoph Sperl" userId="4af139c36cd33df3" providerId="LiveId" clId="{48240686-E752-4ECD-A386-A0D125F27910}" dt="2023-05-16T06:11:20.008" v="1327" actId="47"/>
        <pc:sldMkLst>
          <pc:docMk/>
          <pc:sldMk cId="337752889" sldId="261"/>
        </pc:sldMkLst>
      </pc:sldChg>
      <pc:sldChg chg="del">
        <pc:chgData name="Christoph Sperl" userId="4af139c36cd33df3" providerId="LiveId" clId="{48240686-E752-4ECD-A386-A0D125F27910}" dt="2023-05-16T06:11:20.008" v="1327" actId="47"/>
        <pc:sldMkLst>
          <pc:docMk/>
          <pc:sldMk cId="3694790440" sldId="262"/>
        </pc:sldMkLst>
      </pc:sldChg>
      <pc:sldChg chg="addSp delSp modSp mod modAnim modShow">
        <pc:chgData name="Christoph Sperl" userId="4af139c36cd33df3" providerId="LiveId" clId="{48240686-E752-4ECD-A386-A0D125F27910}" dt="2023-06-12T12:47:16.999" v="18590" actId="5793"/>
        <pc:sldMkLst>
          <pc:docMk/>
          <pc:sldMk cId="268315093" sldId="263"/>
        </pc:sldMkLst>
        <pc:spChg chg="mod">
          <ac:chgData name="Christoph Sperl" userId="4af139c36cd33df3" providerId="LiveId" clId="{48240686-E752-4ECD-A386-A0D125F27910}" dt="2023-05-16T10:52:41.157" v="4526" actId="27636"/>
          <ac:spMkLst>
            <pc:docMk/>
            <pc:sldMk cId="268315093" sldId="263"/>
            <ac:spMk id="2" creationId="{26F882B5-3B6E-40FC-98BD-F39A63BB844E}"/>
          </ac:spMkLst>
        </pc:spChg>
        <pc:spChg chg="mod">
          <ac:chgData name="Christoph Sperl" userId="4af139c36cd33df3" providerId="LiveId" clId="{48240686-E752-4ECD-A386-A0D125F27910}" dt="2023-06-12T12:47:16.999" v="18590" actId="5793"/>
          <ac:spMkLst>
            <pc:docMk/>
            <pc:sldMk cId="268315093" sldId="263"/>
            <ac:spMk id="3" creationId="{D06FE45A-C5ED-E1D4-BB91-7AC3E51F42F8}"/>
          </ac:spMkLst>
        </pc:spChg>
        <pc:spChg chg="add del mod">
          <ac:chgData name="Christoph Sperl" userId="4af139c36cd33df3" providerId="LiveId" clId="{48240686-E752-4ECD-A386-A0D125F27910}" dt="2023-06-05T14:23:56.762" v="12225" actId="478"/>
          <ac:spMkLst>
            <pc:docMk/>
            <pc:sldMk cId="268315093" sldId="263"/>
            <ac:spMk id="4" creationId="{31A233E5-4095-2944-E35D-BC1E66CC19E5}"/>
          </ac:spMkLst>
        </pc:spChg>
      </pc:sldChg>
      <pc:sldChg chg="del">
        <pc:chgData name="Christoph Sperl" userId="4af139c36cd33df3" providerId="LiveId" clId="{48240686-E752-4ECD-A386-A0D125F27910}" dt="2023-05-16T06:11:20.008" v="1327" actId="47"/>
        <pc:sldMkLst>
          <pc:docMk/>
          <pc:sldMk cId="3168292087" sldId="264"/>
        </pc:sldMkLst>
      </pc:sldChg>
      <pc:sldChg chg="del">
        <pc:chgData name="Christoph Sperl" userId="4af139c36cd33df3" providerId="LiveId" clId="{48240686-E752-4ECD-A386-A0D125F27910}" dt="2023-05-16T06:11:20.008" v="1327" actId="47"/>
        <pc:sldMkLst>
          <pc:docMk/>
          <pc:sldMk cId="3717774696" sldId="265"/>
        </pc:sldMkLst>
      </pc:sldChg>
      <pc:sldChg chg="del">
        <pc:chgData name="Christoph Sperl" userId="4af139c36cd33df3" providerId="LiveId" clId="{48240686-E752-4ECD-A386-A0D125F27910}" dt="2023-05-16T06:11:20.008" v="1327" actId="47"/>
        <pc:sldMkLst>
          <pc:docMk/>
          <pc:sldMk cId="2758105984" sldId="266"/>
        </pc:sldMkLst>
      </pc:sldChg>
      <pc:sldChg chg="del">
        <pc:chgData name="Christoph Sperl" userId="4af139c36cd33df3" providerId="LiveId" clId="{48240686-E752-4ECD-A386-A0D125F27910}" dt="2023-05-16T06:11:20.008" v="1327" actId="47"/>
        <pc:sldMkLst>
          <pc:docMk/>
          <pc:sldMk cId="1786397652" sldId="267"/>
        </pc:sldMkLst>
      </pc:sldChg>
      <pc:sldChg chg="del">
        <pc:chgData name="Christoph Sperl" userId="4af139c36cd33df3" providerId="LiveId" clId="{48240686-E752-4ECD-A386-A0D125F27910}" dt="2023-05-16T06:11:20.008" v="1327" actId="47"/>
        <pc:sldMkLst>
          <pc:docMk/>
          <pc:sldMk cId="2690295397" sldId="268"/>
        </pc:sldMkLst>
      </pc:sldChg>
      <pc:sldChg chg="del">
        <pc:chgData name="Christoph Sperl" userId="4af139c36cd33df3" providerId="LiveId" clId="{48240686-E752-4ECD-A386-A0D125F27910}" dt="2023-05-16T06:11:20.008" v="1327" actId="47"/>
        <pc:sldMkLst>
          <pc:docMk/>
          <pc:sldMk cId="2584468061" sldId="269"/>
        </pc:sldMkLst>
      </pc:sldChg>
      <pc:sldChg chg="del">
        <pc:chgData name="Christoph Sperl" userId="4af139c36cd33df3" providerId="LiveId" clId="{48240686-E752-4ECD-A386-A0D125F27910}" dt="2023-05-16T06:11:20.008" v="1327" actId="47"/>
        <pc:sldMkLst>
          <pc:docMk/>
          <pc:sldMk cId="3931893221" sldId="270"/>
        </pc:sldMkLst>
      </pc:sldChg>
      <pc:sldChg chg="del">
        <pc:chgData name="Christoph Sperl" userId="4af139c36cd33df3" providerId="LiveId" clId="{48240686-E752-4ECD-A386-A0D125F27910}" dt="2023-05-16T06:11:20.008" v="1327" actId="47"/>
        <pc:sldMkLst>
          <pc:docMk/>
          <pc:sldMk cId="3174471777" sldId="271"/>
        </pc:sldMkLst>
      </pc:sldChg>
      <pc:sldChg chg="del">
        <pc:chgData name="Christoph Sperl" userId="4af139c36cd33df3" providerId="LiveId" clId="{48240686-E752-4ECD-A386-A0D125F27910}" dt="2023-05-16T06:11:20.008" v="1327" actId="47"/>
        <pc:sldMkLst>
          <pc:docMk/>
          <pc:sldMk cId="140601698" sldId="272"/>
        </pc:sldMkLst>
      </pc:sldChg>
      <pc:sldChg chg="del">
        <pc:chgData name="Christoph Sperl" userId="4af139c36cd33df3" providerId="LiveId" clId="{48240686-E752-4ECD-A386-A0D125F27910}" dt="2023-05-16T06:11:20.008" v="1327" actId="47"/>
        <pc:sldMkLst>
          <pc:docMk/>
          <pc:sldMk cId="4233867550" sldId="273"/>
        </pc:sldMkLst>
      </pc:sldChg>
      <pc:sldChg chg="del">
        <pc:chgData name="Christoph Sperl" userId="4af139c36cd33df3" providerId="LiveId" clId="{48240686-E752-4ECD-A386-A0D125F27910}" dt="2023-05-16T06:11:20.008" v="1327" actId="47"/>
        <pc:sldMkLst>
          <pc:docMk/>
          <pc:sldMk cId="1133306709" sldId="275"/>
        </pc:sldMkLst>
      </pc:sldChg>
      <pc:sldChg chg="del">
        <pc:chgData name="Christoph Sperl" userId="4af139c36cd33df3" providerId="LiveId" clId="{48240686-E752-4ECD-A386-A0D125F27910}" dt="2023-05-16T06:11:20.008" v="1327" actId="47"/>
        <pc:sldMkLst>
          <pc:docMk/>
          <pc:sldMk cId="3462738546" sldId="276"/>
        </pc:sldMkLst>
      </pc:sldChg>
      <pc:sldChg chg="addSp delSp modSp add mod ord setBg modAnim">
        <pc:chgData name="Christoph Sperl" userId="4af139c36cd33df3" providerId="LiveId" clId="{48240686-E752-4ECD-A386-A0D125F27910}" dt="2023-07-03T14:14:00.908" v="25297" actId="6549"/>
        <pc:sldMkLst>
          <pc:docMk/>
          <pc:sldMk cId="1360849330" sldId="277"/>
        </pc:sldMkLst>
        <pc:spChg chg="mod">
          <ac:chgData name="Christoph Sperl" userId="4af139c36cd33df3" providerId="LiveId" clId="{48240686-E752-4ECD-A386-A0D125F27910}" dt="2023-06-12T12:47:40.743" v="18592" actId="26606"/>
          <ac:spMkLst>
            <pc:docMk/>
            <pc:sldMk cId="1360849330" sldId="277"/>
            <ac:spMk id="2" creationId="{26F882B5-3B6E-40FC-98BD-F39A63BB844E}"/>
          </ac:spMkLst>
        </pc:spChg>
        <pc:spChg chg="mod">
          <ac:chgData name="Christoph Sperl" userId="4af139c36cd33df3" providerId="LiveId" clId="{48240686-E752-4ECD-A386-A0D125F27910}" dt="2023-07-03T14:14:00.908" v="25297" actId="6549"/>
          <ac:spMkLst>
            <pc:docMk/>
            <pc:sldMk cId="1360849330" sldId="277"/>
            <ac:spMk id="3" creationId="{D06FE45A-C5ED-E1D4-BB91-7AC3E51F42F8}"/>
          </ac:spMkLst>
        </pc:spChg>
        <pc:spChg chg="add del">
          <ac:chgData name="Christoph Sperl" userId="4af139c36cd33df3" providerId="LiveId" clId="{48240686-E752-4ECD-A386-A0D125F27910}" dt="2023-06-12T12:47:40.743" v="18592" actId="26606"/>
          <ac:spMkLst>
            <pc:docMk/>
            <pc:sldMk cId="1360849330" sldId="277"/>
            <ac:spMk id="9" creationId="{3BCB5F6A-9EB0-40B0-9D13-3023E9A20508}"/>
          </ac:spMkLst>
        </pc:spChg>
        <pc:picChg chg="add del">
          <ac:chgData name="Christoph Sperl" userId="4af139c36cd33df3" providerId="LiveId" clId="{48240686-E752-4ECD-A386-A0D125F27910}" dt="2023-06-12T12:47:40.743" v="18592" actId="26606"/>
          <ac:picMkLst>
            <pc:docMk/>
            <pc:sldMk cId="1360849330" sldId="277"/>
            <ac:picMk id="5" creationId="{89492195-13D9-D4CF-36DB-29C4534EE17F}"/>
          </ac:picMkLst>
        </pc:picChg>
      </pc:sldChg>
      <pc:sldChg chg="new del">
        <pc:chgData name="Christoph Sperl" userId="4af139c36cd33df3" providerId="LiveId" clId="{48240686-E752-4ECD-A386-A0D125F27910}" dt="2023-03-03T10:28:35.528" v="438" actId="47"/>
        <pc:sldMkLst>
          <pc:docMk/>
          <pc:sldMk cId="1458904916" sldId="277"/>
        </pc:sldMkLst>
      </pc:sldChg>
      <pc:sldChg chg="addSp delSp modSp add mod delAnim modAnim modShow">
        <pc:chgData name="Christoph Sperl" userId="4af139c36cd33df3" providerId="LiveId" clId="{48240686-E752-4ECD-A386-A0D125F27910}" dt="2023-05-16T10:52:41.166" v="4527" actId="27636"/>
        <pc:sldMkLst>
          <pc:docMk/>
          <pc:sldMk cId="1262582560" sldId="278"/>
        </pc:sldMkLst>
        <pc:spChg chg="mod">
          <ac:chgData name="Christoph Sperl" userId="4af139c36cd33df3" providerId="LiveId" clId="{48240686-E752-4ECD-A386-A0D125F27910}" dt="2023-05-16T10:52:41.166" v="4527" actId="27636"/>
          <ac:spMkLst>
            <pc:docMk/>
            <pc:sldMk cId="1262582560" sldId="278"/>
            <ac:spMk id="2" creationId="{26F882B5-3B6E-40FC-98BD-F39A63BB844E}"/>
          </ac:spMkLst>
        </pc:spChg>
        <pc:spChg chg="del mod">
          <ac:chgData name="Christoph Sperl" userId="4af139c36cd33df3" providerId="LiveId" clId="{48240686-E752-4ECD-A386-A0D125F27910}" dt="2023-05-16T06:50:54.521" v="1382" actId="478"/>
          <ac:spMkLst>
            <pc:docMk/>
            <pc:sldMk cId="1262582560" sldId="278"/>
            <ac:spMk id="3" creationId="{D06FE45A-C5ED-E1D4-BB91-7AC3E51F42F8}"/>
          </ac:spMkLst>
        </pc:spChg>
        <pc:spChg chg="add del mod">
          <ac:chgData name="Christoph Sperl" userId="4af139c36cd33df3" providerId="LiveId" clId="{48240686-E752-4ECD-A386-A0D125F27910}" dt="2023-05-16T06:50:57.355" v="1383" actId="478"/>
          <ac:spMkLst>
            <pc:docMk/>
            <pc:sldMk cId="1262582560" sldId="278"/>
            <ac:spMk id="10" creationId="{76EFFFA1-16EC-A3F6-6E6C-EBE18EA1D6E0}"/>
          </ac:spMkLst>
        </pc:spChg>
        <pc:spChg chg="add mod">
          <ac:chgData name="Christoph Sperl" userId="4af139c36cd33df3" providerId="LiveId" clId="{48240686-E752-4ECD-A386-A0D125F27910}" dt="2023-05-16T06:51:58.528" v="1413" actId="1076"/>
          <ac:spMkLst>
            <pc:docMk/>
            <pc:sldMk cId="1262582560" sldId="278"/>
            <ac:spMk id="11" creationId="{160276BD-F016-C738-CA57-E504D1E85225}"/>
          </ac:spMkLst>
        </pc:spChg>
        <pc:spChg chg="add mod">
          <ac:chgData name="Christoph Sperl" userId="4af139c36cd33df3" providerId="LiveId" clId="{48240686-E752-4ECD-A386-A0D125F27910}" dt="2023-05-16T07:04:11.015" v="1544" actId="6549"/>
          <ac:spMkLst>
            <pc:docMk/>
            <pc:sldMk cId="1262582560" sldId="278"/>
            <ac:spMk id="12" creationId="{17CE5065-BD54-C780-0631-30B09A882C55}"/>
          </ac:spMkLst>
        </pc:spChg>
        <pc:spChg chg="add mod">
          <ac:chgData name="Christoph Sperl" userId="4af139c36cd33df3" providerId="LiveId" clId="{48240686-E752-4ECD-A386-A0D125F27910}" dt="2023-05-16T07:00:35.888" v="1543" actId="14100"/>
          <ac:spMkLst>
            <pc:docMk/>
            <pc:sldMk cId="1262582560" sldId="278"/>
            <ac:spMk id="13" creationId="{0A4D859F-AD13-1D8A-DC69-C48A5F259957}"/>
          </ac:spMkLst>
        </pc:spChg>
        <pc:spChg chg="add mod">
          <ac:chgData name="Christoph Sperl" userId="4af139c36cd33df3" providerId="LiveId" clId="{48240686-E752-4ECD-A386-A0D125F27910}" dt="2023-05-16T06:53:54.513" v="1482" actId="20577"/>
          <ac:spMkLst>
            <pc:docMk/>
            <pc:sldMk cId="1262582560" sldId="278"/>
            <ac:spMk id="14" creationId="{978F0228-A06C-1F7D-C456-4EDABE130EFC}"/>
          </ac:spMkLst>
        </pc:spChg>
        <pc:spChg chg="add del mod">
          <ac:chgData name="Christoph Sperl" userId="4af139c36cd33df3" providerId="LiveId" clId="{48240686-E752-4ECD-A386-A0D125F27910}" dt="2023-05-16T07:00:32.688" v="1542" actId="478"/>
          <ac:spMkLst>
            <pc:docMk/>
            <pc:sldMk cId="1262582560" sldId="278"/>
            <ac:spMk id="15" creationId="{EA37CD5C-7619-2B44-E4A2-7DFB5B8AD476}"/>
          </ac:spMkLst>
        </pc:spChg>
        <pc:spChg chg="add mod">
          <ac:chgData name="Christoph Sperl" userId="4af139c36cd33df3" providerId="LiveId" clId="{48240686-E752-4ECD-A386-A0D125F27910}" dt="2023-05-16T06:54:45.879" v="1508" actId="20577"/>
          <ac:spMkLst>
            <pc:docMk/>
            <pc:sldMk cId="1262582560" sldId="278"/>
            <ac:spMk id="16" creationId="{063F59F9-3C34-1009-3AFB-9EDF4F75FA75}"/>
          </ac:spMkLst>
        </pc:spChg>
        <pc:spChg chg="add mod">
          <ac:chgData name="Christoph Sperl" userId="4af139c36cd33df3" providerId="LiveId" clId="{48240686-E752-4ECD-A386-A0D125F27910}" dt="2023-05-16T06:55:17.327" v="1512" actId="1076"/>
          <ac:spMkLst>
            <pc:docMk/>
            <pc:sldMk cId="1262582560" sldId="278"/>
            <ac:spMk id="19" creationId="{E7EC81B1-2A2B-9A01-30E3-6DC634FC1591}"/>
          </ac:spMkLst>
        </pc:spChg>
        <pc:spChg chg="add mod">
          <ac:chgData name="Christoph Sperl" userId="4af139c36cd33df3" providerId="LiveId" clId="{48240686-E752-4ECD-A386-A0D125F27910}" dt="2023-05-16T06:55:29.765" v="1514" actId="1076"/>
          <ac:spMkLst>
            <pc:docMk/>
            <pc:sldMk cId="1262582560" sldId="278"/>
            <ac:spMk id="20" creationId="{6973488B-7B30-22A0-F356-850709F7A607}"/>
          </ac:spMkLst>
        </pc:spChg>
        <pc:spChg chg="add mod">
          <ac:chgData name="Christoph Sperl" userId="4af139c36cd33df3" providerId="LiveId" clId="{48240686-E752-4ECD-A386-A0D125F27910}" dt="2023-05-16T06:55:38.783" v="1516" actId="1076"/>
          <ac:spMkLst>
            <pc:docMk/>
            <pc:sldMk cId="1262582560" sldId="278"/>
            <ac:spMk id="21" creationId="{E663FD26-5145-5618-A338-EAEB3A00069C}"/>
          </ac:spMkLst>
        </pc:spChg>
        <pc:spChg chg="add del mod">
          <ac:chgData name="Christoph Sperl" userId="4af139c36cd33df3" providerId="LiveId" clId="{48240686-E752-4ECD-A386-A0D125F27910}" dt="2023-05-16T07:00:30.029" v="1540" actId="478"/>
          <ac:spMkLst>
            <pc:docMk/>
            <pc:sldMk cId="1262582560" sldId="278"/>
            <ac:spMk id="22" creationId="{169DB393-E175-98B5-D2B9-6F0F29D27BAD}"/>
          </ac:spMkLst>
        </pc:spChg>
        <pc:spChg chg="add mod">
          <ac:chgData name="Christoph Sperl" userId="4af139c36cd33df3" providerId="LiveId" clId="{48240686-E752-4ECD-A386-A0D125F27910}" dt="2023-05-16T06:59:00.408" v="1538" actId="1076"/>
          <ac:spMkLst>
            <pc:docMk/>
            <pc:sldMk cId="1262582560" sldId="278"/>
            <ac:spMk id="23" creationId="{0D7C85E0-4EBC-1EFC-E450-93C8FB09BD84}"/>
          </ac:spMkLst>
        </pc:spChg>
        <pc:spChg chg="add mod">
          <ac:chgData name="Christoph Sperl" userId="4af139c36cd33df3" providerId="LiveId" clId="{48240686-E752-4ECD-A386-A0D125F27910}" dt="2023-05-16T06:58:46.798" v="1537" actId="1076"/>
          <ac:spMkLst>
            <pc:docMk/>
            <pc:sldMk cId="1262582560" sldId="278"/>
            <ac:spMk id="24" creationId="{8B3CE21F-DEA4-0F0E-B6EA-9DDF1DD2DB38}"/>
          </ac:spMkLst>
        </pc:spChg>
        <pc:graphicFrameChg chg="add del">
          <ac:chgData name="Christoph Sperl" userId="4af139c36cd33df3" providerId="LiveId" clId="{48240686-E752-4ECD-A386-A0D125F27910}" dt="2023-05-16T06:48:20.677" v="1372" actId="478"/>
          <ac:graphicFrameMkLst>
            <pc:docMk/>
            <pc:sldMk cId="1262582560" sldId="278"/>
            <ac:graphicFrameMk id="6" creationId="{9556E98C-0DD6-E073-D295-FBD388BDFF3D}"/>
          </ac:graphicFrameMkLst>
        </pc:graphicFrameChg>
        <pc:graphicFrameChg chg="add del mod modGraphic">
          <ac:chgData name="Christoph Sperl" userId="4af139c36cd33df3" providerId="LiveId" clId="{48240686-E752-4ECD-A386-A0D125F27910}" dt="2023-05-16T06:50:05.277" v="1379" actId="1032"/>
          <ac:graphicFrameMkLst>
            <pc:docMk/>
            <pc:sldMk cId="1262582560" sldId="278"/>
            <ac:graphicFrameMk id="7" creationId="{1C7413EF-F870-D7A1-43E1-E0CAF71C33A3}"/>
          </ac:graphicFrameMkLst>
        </pc:graphicFrameChg>
        <pc:graphicFrameChg chg="add del modGraphic">
          <ac:chgData name="Christoph Sperl" userId="4af139c36cd33df3" providerId="LiveId" clId="{48240686-E752-4ECD-A386-A0D125F27910}" dt="2023-05-16T06:50:50.842" v="1381" actId="1032"/>
          <ac:graphicFrameMkLst>
            <pc:docMk/>
            <pc:sldMk cId="1262582560" sldId="278"/>
            <ac:graphicFrameMk id="8" creationId="{97FB8516-F7D6-2A1E-E2BF-256BD92819D7}"/>
          </ac:graphicFrameMkLst>
        </pc:graphicFrameChg>
        <pc:picChg chg="add del">
          <ac:chgData name="Christoph Sperl" userId="4af139c36cd33df3" providerId="LiveId" clId="{48240686-E752-4ECD-A386-A0D125F27910}" dt="2023-05-16T06:12:10.284" v="1344" actId="22"/>
          <ac:picMkLst>
            <pc:docMk/>
            <pc:sldMk cId="1262582560" sldId="278"/>
            <ac:picMk id="5" creationId="{FDF90268-844D-C0C3-5910-A42CAE5D08A2}"/>
          </ac:picMkLst>
        </pc:picChg>
        <pc:cxnChg chg="add del">
          <ac:chgData name="Christoph Sperl" userId="4af139c36cd33df3" providerId="LiveId" clId="{48240686-E752-4ECD-A386-A0D125F27910}" dt="2023-05-16T06:55:01.079" v="1510" actId="478"/>
          <ac:cxnSpMkLst>
            <pc:docMk/>
            <pc:sldMk cId="1262582560" sldId="278"/>
            <ac:cxnSpMk id="18" creationId="{8D97C2C9-9FE7-9BE2-8CA5-DAC92C69442C}"/>
          </ac:cxnSpMkLst>
        </pc:cxnChg>
      </pc:sldChg>
      <pc:sldChg chg="modSp new del mod">
        <pc:chgData name="Christoph Sperl" userId="4af139c36cd33df3" providerId="LiveId" clId="{48240686-E752-4ECD-A386-A0D125F27910}" dt="2023-05-16T06:11:38.099" v="1331" actId="47"/>
        <pc:sldMkLst>
          <pc:docMk/>
          <pc:sldMk cId="2696117519" sldId="278"/>
        </pc:sldMkLst>
        <pc:spChg chg="mod">
          <ac:chgData name="Christoph Sperl" userId="4af139c36cd33df3" providerId="LiveId" clId="{48240686-E752-4ECD-A386-A0D125F27910}" dt="2023-05-16T06:11:29.501" v="1330" actId="20577"/>
          <ac:spMkLst>
            <pc:docMk/>
            <pc:sldMk cId="2696117519" sldId="278"/>
            <ac:spMk id="2" creationId="{A32F9734-00B9-1A90-12AE-1D37F22360F2}"/>
          </ac:spMkLst>
        </pc:spChg>
      </pc:sldChg>
      <pc:sldChg chg="modSp add mod modAnim modShow">
        <pc:chgData name="Christoph Sperl" userId="4af139c36cd33df3" providerId="LiveId" clId="{48240686-E752-4ECD-A386-A0D125F27910}" dt="2023-05-16T10:52:41.198" v="4531" actId="27636"/>
        <pc:sldMkLst>
          <pc:docMk/>
          <pc:sldMk cId="1068277480" sldId="279"/>
        </pc:sldMkLst>
        <pc:spChg chg="mod">
          <ac:chgData name="Christoph Sperl" userId="4af139c36cd33df3" providerId="LiveId" clId="{48240686-E752-4ECD-A386-A0D125F27910}" dt="2023-05-16T10:52:41.198" v="4531" actId="27636"/>
          <ac:spMkLst>
            <pc:docMk/>
            <pc:sldMk cId="1068277480" sldId="279"/>
            <ac:spMk id="2" creationId="{26F882B5-3B6E-40FC-98BD-F39A63BB844E}"/>
          </ac:spMkLst>
        </pc:spChg>
        <pc:spChg chg="mod">
          <ac:chgData name="Christoph Sperl" userId="4af139c36cd33df3" providerId="LiveId" clId="{48240686-E752-4ECD-A386-A0D125F27910}" dt="2023-05-16T07:27:41.083" v="2188" actId="20577"/>
          <ac:spMkLst>
            <pc:docMk/>
            <pc:sldMk cId="1068277480" sldId="279"/>
            <ac:spMk id="3" creationId="{D06FE45A-C5ED-E1D4-BB91-7AC3E51F42F8}"/>
          </ac:spMkLst>
        </pc:spChg>
      </pc:sldChg>
      <pc:sldChg chg="addSp delSp modSp add mod modAnim modShow">
        <pc:chgData name="Christoph Sperl" userId="4af139c36cd33df3" providerId="LiveId" clId="{48240686-E752-4ECD-A386-A0D125F27910}" dt="2023-05-16T10:52:41.205" v="4532" actId="27636"/>
        <pc:sldMkLst>
          <pc:docMk/>
          <pc:sldMk cId="745804130" sldId="280"/>
        </pc:sldMkLst>
        <pc:spChg chg="mod">
          <ac:chgData name="Christoph Sperl" userId="4af139c36cd33df3" providerId="LiveId" clId="{48240686-E752-4ECD-A386-A0D125F27910}" dt="2023-05-16T10:52:41.205" v="4532" actId="27636"/>
          <ac:spMkLst>
            <pc:docMk/>
            <pc:sldMk cId="745804130" sldId="280"/>
            <ac:spMk id="2" creationId="{26F882B5-3B6E-40FC-98BD-F39A63BB844E}"/>
          </ac:spMkLst>
        </pc:spChg>
        <pc:spChg chg="del mod">
          <ac:chgData name="Christoph Sperl" userId="4af139c36cd33df3" providerId="LiveId" clId="{48240686-E752-4ECD-A386-A0D125F27910}" dt="2023-05-16T07:32:50.876" v="2246" actId="478"/>
          <ac:spMkLst>
            <pc:docMk/>
            <pc:sldMk cId="745804130" sldId="280"/>
            <ac:spMk id="3" creationId="{D06FE45A-C5ED-E1D4-BB91-7AC3E51F42F8}"/>
          </ac:spMkLst>
        </pc:spChg>
        <pc:spChg chg="add del mod">
          <ac:chgData name="Christoph Sperl" userId="4af139c36cd33df3" providerId="LiveId" clId="{48240686-E752-4ECD-A386-A0D125F27910}" dt="2023-05-16T07:32:52.763" v="2247" actId="478"/>
          <ac:spMkLst>
            <pc:docMk/>
            <pc:sldMk cId="745804130" sldId="280"/>
            <ac:spMk id="5" creationId="{DF3F91D7-59EE-FD9E-635E-10D582060307}"/>
          </ac:spMkLst>
        </pc:spChg>
        <pc:spChg chg="add del mod">
          <ac:chgData name="Christoph Sperl" userId="4af139c36cd33df3" providerId="LiveId" clId="{48240686-E752-4ECD-A386-A0D125F27910}" dt="2023-05-16T09:24:33.193" v="2251" actId="478"/>
          <ac:spMkLst>
            <pc:docMk/>
            <pc:sldMk cId="745804130" sldId="280"/>
            <ac:spMk id="6" creationId="{410F0C42-2681-9D84-1CF3-30E80B049F97}"/>
          </ac:spMkLst>
        </pc:spChg>
        <pc:spChg chg="add mod">
          <ac:chgData name="Christoph Sperl" userId="4af139c36cd33df3" providerId="LiveId" clId="{48240686-E752-4ECD-A386-A0D125F27910}" dt="2023-05-16T09:31:45.853" v="2431" actId="1038"/>
          <ac:spMkLst>
            <pc:docMk/>
            <pc:sldMk cId="745804130" sldId="280"/>
            <ac:spMk id="8" creationId="{F57ACC15-0FAF-A11B-EE7A-7A7BB59BEC19}"/>
          </ac:spMkLst>
        </pc:spChg>
        <pc:spChg chg="add mod">
          <ac:chgData name="Christoph Sperl" userId="4af139c36cd33df3" providerId="LiveId" clId="{48240686-E752-4ECD-A386-A0D125F27910}" dt="2023-05-16T09:31:28.794" v="2424" actId="20577"/>
          <ac:spMkLst>
            <pc:docMk/>
            <pc:sldMk cId="745804130" sldId="280"/>
            <ac:spMk id="9" creationId="{F903E98B-C34D-8ADB-717F-ADF04175CD9D}"/>
          </ac:spMkLst>
        </pc:spChg>
        <pc:spChg chg="add mod">
          <ac:chgData name="Christoph Sperl" userId="4af139c36cd33df3" providerId="LiveId" clId="{48240686-E752-4ECD-A386-A0D125F27910}" dt="2023-05-16T09:31:50.955" v="2432" actId="1038"/>
          <ac:spMkLst>
            <pc:docMk/>
            <pc:sldMk cId="745804130" sldId="280"/>
            <ac:spMk id="10" creationId="{2D2640F8-857A-325E-D0E8-F817659D05F9}"/>
          </ac:spMkLst>
        </pc:spChg>
        <pc:spChg chg="add mod">
          <ac:chgData name="Christoph Sperl" userId="4af139c36cd33df3" providerId="LiveId" clId="{48240686-E752-4ECD-A386-A0D125F27910}" dt="2023-05-16T09:31:32.240" v="2426" actId="20577"/>
          <ac:spMkLst>
            <pc:docMk/>
            <pc:sldMk cId="745804130" sldId="280"/>
            <ac:spMk id="11" creationId="{988B16BB-9404-0539-C400-03A4D3B5FE21}"/>
          </ac:spMkLst>
        </pc:spChg>
        <pc:spChg chg="add mod">
          <ac:chgData name="Christoph Sperl" userId="4af139c36cd33df3" providerId="LiveId" clId="{48240686-E752-4ECD-A386-A0D125F27910}" dt="2023-05-16T09:33:54.338" v="2632" actId="20577"/>
          <ac:spMkLst>
            <pc:docMk/>
            <pc:sldMk cId="745804130" sldId="280"/>
            <ac:spMk id="12" creationId="{3C6E3C34-1BBD-DBB7-DB8C-EBD7E3F3F66E}"/>
          </ac:spMkLst>
        </pc:spChg>
        <pc:graphicFrameChg chg="add del mod modGraphic">
          <ac:chgData name="Christoph Sperl" userId="4af139c36cd33df3" providerId="LiveId" clId="{48240686-E752-4ECD-A386-A0D125F27910}" dt="2023-05-16T09:29:31.967" v="2354" actId="478"/>
          <ac:graphicFrameMkLst>
            <pc:docMk/>
            <pc:sldMk cId="745804130" sldId="280"/>
            <ac:graphicFrameMk id="7" creationId="{661D8AA0-B0A4-DA31-EAC7-7486EDB98397}"/>
          </ac:graphicFrameMkLst>
        </pc:graphicFrameChg>
      </pc:sldChg>
      <pc:sldChg chg="modSp add del mod">
        <pc:chgData name="Christoph Sperl" userId="4af139c36cd33df3" providerId="LiveId" clId="{48240686-E752-4ECD-A386-A0D125F27910}" dt="2023-05-16T07:32:24.363" v="2243" actId="2696"/>
        <pc:sldMkLst>
          <pc:docMk/>
          <pc:sldMk cId="4091674124" sldId="281"/>
        </pc:sldMkLst>
        <pc:spChg chg="mod">
          <ac:chgData name="Christoph Sperl" userId="4af139c36cd33df3" providerId="LiveId" clId="{48240686-E752-4ECD-A386-A0D125F27910}" dt="2023-05-16T06:13:31.154" v="1362" actId="14100"/>
          <ac:spMkLst>
            <pc:docMk/>
            <pc:sldMk cId="4091674124" sldId="281"/>
            <ac:spMk id="2" creationId="{26F882B5-3B6E-40FC-98BD-F39A63BB844E}"/>
          </ac:spMkLst>
        </pc:spChg>
      </pc:sldChg>
      <pc:sldChg chg="addSp delSp modSp add mod modAnim modShow">
        <pc:chgData name="Christoph Sperl" userId="4af139c36cd33df3" providerId="LiveId" clId="{48240686-E752-4ECD-A386-A0D125F27910}" dt="2023-05-16T10:52:41.189" v="4530" actId="27636"/>
        <pc:sldMkLst>
          <pc:docMk/>
          <pc:sldMk cId="3911426479" sldId="282"/>
        </pc:sldMkLst>
        <pc:spChg chg="mod">
          <ac:chgData name="Christoph Sperl" userId="4af139c36cd33df3" providerId="LiveId" clId="{48240686-E752-4ECD-A386-A0D125F27910}" dt="2023-05-16T10:52:41.189" v="4530" actId="27636"/>
          <ac:spMkLst>
            <pc:docMk/>
            <pc:sldMk cId="3911426479" sldId="282"/>
            <ac:spMk id="2" creationId="{26F882B5-3B6E-40FC-98BD-F39A63BB844E}"/>
          </ac:spMkLst>
        </pc:spChg>
        <pc:spChg chg="del mod">
          <ac:chgData name="Christoph Sperl" userId="4af139c36cd33df3" providerId="LiveId" clId="{48240686-E752-4ECD-A386-A0D125F27910}" dt="2023-05-16T07:16:43.983" v="1832" actId="478"/>
          <ac:spMkLst>
            <pc:docMk/>
            <pc:sldMk cId="3911426479" sldId="282"/>
            <ac:spMk id="3" creationId="{D06FE45A-C5ED-E1D4-BB91-7AC3E51F42F8}"/>
          </ac:spMkLst>
        </pc:spChg>
        <pc:spChg chg="add mod">
          <ac:chgData name="Christoph Sperl" userId="4af139c36cd33df3" providerId="LiveId" clId="{48240686-E752-4ECD-A386-A0D125F27910}" dt="2023-05-16T07:17:00.434" v="1841" actId="20577"/>
          <ac:spMkLst>
            <pc:docMk/>
            <pc:sldMk cId="3911426479" sldId="282"/>
            <ac:spMk id="4" creationId="{C4BB57BD-F8FD-1013-8D9C-4F6C0863065E}"/>
          </ac:spMkLst>
        </pc:spChg>
        <pc:spChg chg="add mod">
          <ac:chgData name="Christoph Sperl" userId="4af139c36cd33df3" providerId="LiveId" clId="{48240686-E752-4ECD-A386-A0D125F27910}" dt="2023-05-16T07:16:45.327" v="1833"/>
          <ac:spMkLst>
            <pc:docMk/>
            <pc:sldMk cId="3911426479" sldId="282"/>
            <ac:spMk id="5" creationId="{C3AF7BED-D9D6-8372-CB0D-6984E8BF2A50}"/>
          </ac:spMkLst>
        </pc:spChg>
        <pc:spChg chg="add mod">
          <ac:chgData name="Christoph Sperl" userId="4af139c36cd33df3" providerId="LiveId" clId="{48240686-E752-4ECD-A386-A0D125F27910}" dt="2023-05-16T07:17:27.262" v="1868" actId="20577"/>
          <ac:spMkLst>
            <pc:docMk/>
            <pc:sldMk cId="3911426479" sldId="282"/>
            <ac:spMk id="6" creationId="{2CE2CA29-57E0-D792-1DDC-2CB9D1BA96E2}"/>
          </ac:spMkLst>
        </pc:spChg>
        <pc:spChg chg="add mod">
          <ac:chgData name="Christoph Sperl" userId="4af139c36cd33df3" providerId="LiveId" clId="{48240686-E752-4ECD-A386-A0D125F27910}" dt="2023-05-16T07:16:45.327" v="1833"/>
          <ac:spMkLst>
            <pc:docMk/>
            <pc:sldMk cId="3911426479" sldId="282"/>
            <ac:spMk id="7" creationId="{3A6F57FC-AB5A-3628-6674-920E0F2BFDF8}"/>
          </ac:spMkLst>
        </pc:spChg>
        <pc:spChg chg="add mod">
          <ac:chgData name="Christoph Sperl" userId="4af139c36cd33df3" providerId="LiveId" clId="{48240686-E752-4ECD-A386-A0D125F27910}" dt="2023-05-16T07:16:45.327" v="1833"/>
          <ac:spMkLst>
            <pc:docMk/>
            <pc:sldMk cId="3911426479" sldId="282"/>
            <ac:spMk id="8" creationId="{2D372926-A60D-FD12-D79C-E061A68CCA16}"/>
          </ac:spMkLst>
        </pc:spChg>
        <pc:spChg chg="add mod">
          <ac:chgData name="Christoph Sperl" userId="4af139c36cd33df3" providerId="LiveId" clId="{48240686-E752-4ECD-A386-A0D125F27910}" dt="2023-05-16T07:16:45.327" v="1833"/>
          <ac:spMkLst>
            <pc:docMk/>
            <pc:sldMk cId="3911426479" sldId="282"/>
            <ac:spMk id="9" creationId="{E540C477-9E29-8D61-D576-1CF74191657C}"/>
          </ac:spMkLst>
        </pc:spChg>
        <pc:spChg chg="add mod">
          <ac:chgData name="Christoph Sperl" userId="4af139c36cd33df3" providerId="LiveId" clId="{48240686-E752-4ECD-A386-A0D125F27910}" dt="2023-05-16T07:16:45.327" v="1833"/>
          <ac:spMkLst>
            <pc:docMk/>
            <pc:sldMk cId="3911426479" sldId="282"/>
            <ac:spMk id="10" creationId="{7A88EABB-93C8-3E34-F651-69CA04D2FD62}"/>
          </ac:spMkLst>
        </pc:spChg>
        <pc:spChg chg="add mod">
          <ac:chgData name="Christoph Sperl" userId="4af139c36cd33df3" providerId="LiveId" clId="{48240686-E752-4ECD-A386-A0D125F27910}" dt="2023-05-16T07:16:45.327" v="1833"/>
          <ac:spMkLst>
            <pc:docMk/>
            <pc:sldMk cId="3911426479" sldId="282"/>
            <ac:spMk id="11" creationId="{FF8453A6-4075-2365-A670-3DD7BA06AFBF}"/>
          </ac:spMkLst>
        </pc:spChg>
        <pc:spChg chg="add mod">
          <ac:chgData name="Christoph Sperl" userId="4af139c36cd33df3" providerId="LiveId" clId="{48240686-E752-4ECD-A386-A0D125F27910}" dt="2023-05-16T07:16:45.327" v="1833"/>
          <ac:spMkLst>
            <pc:docMk/>
            <pc:sldMk cId="3911426479" sldId="282"/>
            <ac:spMk id="12" creationId="{B7B91E26-2873-C95C-0DB8-404BB59745E5}"/>
          </ac:spMkLst>
        </pc:spChg>
        <pc:spChg chg="add mod ord">
          <ac:chgData name="Christoph Sperl" userId="4af139c36cd33df3" providerId="LiveId" clId="{48240686-E752-4ECD-A386-A0D125F27910}" dt="2023-05-16T07:18:00.688" v="1905" actId="166"/>
          <ac:spMkLst>
            <pc:docMk/>
            <pc:sldMk cId="3911426479" sldId="282"/>
            <ac:spMk id="13" creationId="{2E355200-FCEF-6BB0-76E5-F299EEDB34CD}"/>
          </ac:spMkLst>
        </pc:spChg>
        <pc:spChg chg="add mod">
          <ac:chgData name="Christoph Sperl" userId="4af139c36cd33df3" providerId="LiveId" clId="{48240686-E752-4ECD-A386-A0D125F27910}" dt="2023-05-16T07:17:50.983" v="1904" actId="20577"/>
          <ac:spMkLst>
            <pc:docMk/>
            <pc:sldMk cId="3911426479" sldId="282"/>
            <ac:spMk id="14" creationId="{B1B869D7-11C8-A10F-F194-885A2EC7CDC1}"/>
          </ac:spMkLst>
        </pc:spChg>
        <pc:spChg chg="add mod">
          <ac:chgData name="Christoph Sperl" userId="4af139c36cd33df3" providerId="LiveId" clId="{48240686-E752-4ECD-A386-A0D125F27910}" dt="2023-05-16T07:21:22.049" v="1929" actId="14100"/>
          <ac:spMkLst>
            <pc:docMk/>
            <pc:sldMk cId="3911426479" sldId="282"/>
            <ac:spMk id="15" creationId="{A4095485-440D-B7D2-C84D-41B5FB32434A}"/>
          </ac:spMkLst>
        </pc:spChg>
      </pc:sldChg>
      <pc:sldChg chg="addSp delSp modSp add mod modAnim modShow">
        <pc:chgData name="Christoph Sperl" userId="4af139c36cd33df3" providerId="LiveId" clId="{48240686-E752-4ECD-A386-A0D125F27910}" dt="2023-05-16T10:52:41.213" v="4533" actId="27636"/>
        <pc:sldMkLst>
          <pc:docMk/>
          <pc:sldMk cId="2296659774" sldId="283"/>
        </pc:sldMkLst>
        <pc:spChg chg="del mod">
          <ac:chgData name="Christoph Sperl" userId="4af139c36cd33df3" providerId="LiveId" clId="{48240686-E752-4ECD-A386-A0D125F27910}" dt="2023-05-16T09:36:57.793" v="2636" actId="478"/>
          <ac:spMkLst>
            <pc:docMk/>
            <pc:sldMk cId="2296659774" sldId="283"/>
            <ac:spMk id="2" creationId="{26F882B5-3B6E-40FC-98BD-F39A63BB844E}"/>
          </ac:spMkLst>
        </pc:spChg>
        <pc:spChg chg="del">
          <ac:chgData name="Christoph Sperl" userId="4af139c36cd33df3" providerId="LiveId" clId="{48240686-E752-4ECD-A386-A0D125F27910}" dt="2023-05-16T09:36:59.355" v="2637" actId="478"/>
          <ac:spMkLst>
            <pc:docMk/>
            <pc:sldMk cId="2296659774" sldId="283"/>
            <ac:spMk id="3" creationId="{D06FE45A-C5ED-E1D4-BB91-7AC3E51F42F8}"/>
          </ac:spMkLst>
        </pc:spChg>
        <pc:spChg chg="add del mod">
          <ac:chgData name="Christoph Sperl" userId="4af139c36cd33df3" providerId="LiveId" clId="{48240686-E752-4ECD-A386-A0D125F27910}" dt="2023-05-16T09:37:01.483" v="2638" actId="478"/>
          <ac:spMkLst>
            <pc:docMk/>
            <pc:sldMk cId="2296659774" sldId="283"/>
            <ac:spMk id="5" creationId="{15A25EDE-0D7B-5F83-3185-A86F986E0C60}"/>
          </ac:spMkLst>
        </pc:spChg>
        <pc:spChg chg="add mod">
          <ac:chgData name="Christoph Sperl" userId="4af139c36cd33df3" providerId="LiveId" clId="{48240686-E752-4ECD-A386-A0D125F27910}" dt="2023-05-16T10:52:41.213" v="4533" actId="27636"/>
          <ac:spMkLst>
            <pc:docMk/>
            <pc:sldMk cId="2296659774" sldId="283"/>
            <ac:spMk id="8" creationId="{71C20062-239E-9F27-E0E5-A13A848760A4}"/>
          </ac:spMkLst>
        </pc:spChg>
        <pc:spChg chg="add mod">
          <ac:chgData name="Christoph Sperl" userId="4af139c36cd33df3" providerId="LiveId" clId="{48240686-E752-4ECD-A386-A0D125F27910}" dt="2023-05-16T09:44:56.532" v="2695" actId="1076"/>
          <ac:spMkLst>
            <pc:docMk/>
            <pc:sldMk cId="2296659774" sldId="283"/>
            <ac:spMk id="9" creationId="{9A1FD782-58F7-0F9F-EA0C-F701A3C13BB1}"/>
          </ac:spMkLst>
        </pc:spChg>
        <pc:spChg chg="add mod">
          <ac:chgData name="Christoph Sperl" userId="4af139c36cd33df3" providerId="LiveId" clId="{48240686-E752-4ECD-A386-A0D125F27910}" dt="2023-05-16T09:45:08.750" v="2709" actId="20577"/>
          <ac:spMkLst>
            <pc:docMk/>
            <pc:sldMk cId="2296659774" sldId="283"/>
            <ac:spMk id="10" creationId="{945BD994-CEDA-8932-14BC-6A9C8E7CC32A}"/>
          </ac:spMkLst>
        </pc:spChg>
        <pc:spChg chg="add mod">
          <ac:chgData name="Christoph Sperl" userId="4af139c36cd33df3" providerId="LiveId" clId="{48240686-E752-4ECD-A386-A0D125F27910}" dt="2023-05-16T09:45:28.814" v="2741" actId="1076"/>
          <ac:spMkLst>
            <pc:docMk/>
            <pc:sldMk cId="2296659774" sldId="283"/>
            <ac:spMk id="11" creationId="{978B302F-C9EB-36E8-1CE9-2117897D79AE}"/>
          </ac:spMkLst>
        </pc:spChg>
        <pc:spChg chg="add mod">
          <ac:chgData name="Christoph Sperl" userId="4af139c36cd33df3" providerId="LiveId" clId="{48240686-E752-4ECD-A386-A0D125F27910}" dt="2023-05-16T09:46:26.325" v="2774" actId="1076"/>
          <ac:spMkLst>
            <pc:docMk/>
            <pc:sldMk cId="2296659774" sldId="283"/>
            <ac:spMk id="12" creationId="{4885CA99-058A-92BE-233C-88EDA2051B11}"/>
          </ac:spMkLst>
        </pc:spChg>
        <pc:picChg chg="add mod">
          <ac:chgData name="Christoph Sperl" userId="4af139c36cd33df3" providerId="LiveId" clId="{48240686-E752-4ECD-A386-A0D125F27910}" dt="2023-05-16T09:37:22.197" v="2642" actId="14100"/>
          <ac:picMkLst>
            <pc:docMk/>
            <pc:sldMk cId="2296659774" sldId="283"/>
            <ac:picMk id="7" creationId="{3A5EF33A-642A-02E6-F948-E9F6754D3A0B}"/>
          </ac:picMkLst>
        </pc:picChg>
      </pc:sldChg>
      <pc:sldChg chg="addSp delSp modSp add mod addAnim delAnim modAnim modShow">
        <pc:chgData name="Christoph Sperl" userId="4af139c36cd33df3" providerId="LiveId" clId="{48240686-E752-4ECD-A386-A0D125F27910}" dt="2023-05-16T10:52:41.172" v="4528" actId="27636"/>
        <pc:sldMkLst>
          <pc:docMk/>
          <pc:sldMk cId="555743461" sldId="284"/>
        </pc:sldMkLst>
        <pc:spChg chg="mod">
          <ac:chgData name="Christoph Sperl" userId="4af139c36cd33df3" providerId="LiveId" clId="{48240686-E752-4ECD-A386-A0D125F27910}" dt="2023-05-16T10:52:41.172" v="4528" actId="27636"/>
          <ac:spMkLst>
            <pc:docMk/>
            <pc:sldMk cId="555743461" sldId="284"/>
            <ac:spMk id="2" creationId="{26F882B5-3B6E-40FC-98BD-F39A63BB844E}"/>
          </ac:spMkLst>
        </pc:spChg>
        <pc:spChg chg="add mod">
          <ac:chgData name="Christoph Sperl" userId="4af139c36cd33df3" providerId="LiveId" clId="{48240686-E752-4ECD-A386-A0D125F27910}" dt="2023-05-16T07:06:17.095" v="1596" actId="14100"/>
          <ac:spMkLst>
            <pc:docMk/>
            <pc:sldMk cId="555743461" sldId="284"/>
            <ac:spMk id="3" creationId="{93557B77-77D2-59FD-B61E-DB8AC8CFD326}"/>
          </ac:spMkLst>
        </pc:spChg>
        <pc:spChg chg="add del mod">
          <ac:chgData name="Christoph Sperl" userId="4af139c36cd33df3" providerId="LiveId" clId="{48240686-E752-4ECD-A386-A0D125F27910}" dt="2023-05-16T10:07:38.936" v="3098" actId="478"/>
          <ac:spMkLst>
            <pc:docMk/>
            <pc:sldMk cId="555743461" sldId="284"/>
            <ac:spMk id="4" creationId="{5FB3476F-0812-027B-B639-A2A16176F7E0}"/>
          </ac:spMkLst>
        </pc:spChg>
        <pc:spChg chg="mod">
          <ac:chgData name="Christoph Sperl" userId="4af139c36cd33df3" providerId="LiveId" clId="{48240686-E752-4ECD-A386-A0D125F27910}" dt="2023-05-16T07:14:36.067" v="1825" actId="20577"/>
          <ac:spMkLst>
            <pc:docMk/>
            <pc:sldMk cId="555743461" sldId="284"/>
            <ac:spMk id="11" creationId="{160276BD-F016-C738-CA57-E504D1E85225}"/>
          </ac:spMkLst>
        </pc:spChg>
        <pc:spChg chg="del mod">
          <ac:chgData name="Christoph Sperl" userId="4af139c36cd33df3" providerId="LiveId" clId="{48240686-E752-4ECD-A386-A0D125F27910}" dt="2023-05-16T07:05:26.971" v="1578" actId="478"/>
          <ac:spMkLst>
            <pc:docMk/>
            <pc:sldMk cId="555743461" sldId="284"/>
            <ac:spMk id="12" creationId="{17CE5065-BD54-C780-0631-30B09A882C55}"/>
          </ac:spMkLst>
        </pc:spChg>
        <pc:spChg chg="add del mod">
          <ac:chgData name="Christoph Sperl" userId="4af139c36cd33df3" providerId="LiveId" clId="{48240686-E752-4ECD-A386-A0D125F27910}" dt="2023-05-16T07:05:57.186" v="1593" actId="20577"/>
          <ac:spMkLst>
            <pc:docMk/>
            <pc:sldMk cId="555743461" sldId="284"/>
            <ac:spMk id="14" creationId="{978F0228-A06C-1F7D-C456-4EDABE130EFC}"/>
          </ac:spMkLst>
        </pc:spChg>
        <pc:spChg chg="del">
          <ac:chgData name="Christoph Sperl" userId="4af139c36cd33df3" providerId="LiveId" clId="{48240686-E752-4ECD-A386-A0D125F27910}" dt="2023-05-16T07:05:24.008" v="1576" actId="478"/>
          <ac:spMkLst>
            <pc:docMk/>
            <pc:sldMk cId="555743461" sldId="284"/>
            <ac:spMk id="20" creationId="{6973488B-7B30-22A0-F356-850709F7A607}"/>
          </ac:spMkLst>
        </pc:spChg>
        <pc:spChg chg="del">
          <ac:chgData name="Christoph Sperl" userId="4af139c36cd33df3" providerId="LiveId" clId="{48240686-E752-4ECD-A386-A0D125F27910}" dt="2023-05-16T07:05:27.834" v="1579" actId="478"/>
          <ac:spMkLst>
            <pc:docMk/>
            <pc:sldMk cId="555743461" sldId="284"/>
            <ac:spMk id="21" creationId="{E663FD26-5145-5618-A338-EAEB3A00069C}"/>
          </ac:spMkLst>
        </pc:spChg>
        <pc:spChg chg="add del">
          <ac:chgData name="Christoph Sperl" userId="4af139c36cd33df3" providerId="LiveId" clId="{48240686-E752-4ECD-A386-A0D125F27910}" dt="2023-05-16T07:05:48.432" v="1582" actId="478"/>
          <ac:spMkLst>
            <pc:docMk/>
            <pc:sldMk cId="555743461" sldId="284"/>
            <ac:spMk id="23" creationId="{0D7C85E0-4EBC-1EFC-E450-93C8FB09BD84}"/>
          </ac:spMkLst>
        </pc:spChg>
      </pc:sldChg>
      <pc:sldChg chg="addSp delSp modSp add mod delAnim modAnim modShow">
        <pc:chgData name="Christoph Sperl" userId="4af139c36cd33df3" providerId="LiveId" clId="{48240686-E752-4ECD-A386-A0D125F27910}" dt="2023-05-16T10:52:41.182" v="4529" actId="27636"/>
        <pc:sldMkLst>
          <pc:docMk/>
          <pc:sldMk cId="1686792163" sldId="285"/>
        </pc:sldMkLst>
        <pc:spChg chg="mod">
          <ac:chgData name="Christoph Sperl" userId="4af139c36cd33df3" providerId="LiveId" clId="{48240686-E752-4ECD-A386-A0D125F27910}" dt="2023-05-16T10:52:41.182" v="4529" actId="27636"/>
          <ac:spMkLst>
            <pc:docMk/>
            <pc:sldMk cId="1686792163" sldId="285"/>
            <ac:spMk id="2" creationId="{26F882B5-3B6E-40FC-98BD-F39A63BB844E}"/>
          </ac:spMkLst>
        </pc:spChg>
        <pc:spChg chg="del">
          <ac:chgData name="Christoph Sperl" userId="4af139c36cd33df3" providerId="LiveId" clId="{48240686-E752-4ECD-A386-A0D125F27910}" dt="2023-05-16T07:07:49.331" v="1643" actId="478"/>
          <ac:spMkLst>
            <pc:docMk/>
            <pc:sldMk cId="1686792163" sldId="285"/>
            <ac:spMk id="3" creationId="{93557B77-77D2-59FD-B61E-DB8AC8CFD326}"/>
          </ac:spMkLst>
        </pc:spChg>
        <pc:spChg chg="add mod">
          <ac:chgData name="Christoph Sperl" userId="4af139c36cd33df3" providerId="LiveId" clId="{48240686-E752-4ECD-A386-A0D125F27910}" dt="2023-05-16T07:09:03.874" v="1712" actId="20577"/>
          <ac:spMkLst>
            <pc:docMk/>
            <pc:sldMk cId="1686792163" sldId="285"/>
            <ac:spMk id="4" creationId="{6C6CC4CB-942D-D91E-8ADF-894737C0E02E}"/>
          </ac:spMkLst>
        </pc:spChg>
        <pc:spChg chg="add mod">
          <ac:chgData name="Christoph Sperl" userId="4af139c36cd33df3" providerId="LiveId" clId="{48240686-E752-4ECD-A386-A0D125F27910}" dt="2023-05-16T07:10:11.512" v="1717" actId="1076"/>
          <ac:spMkLst>
            <pc:docMk/>
            <pc:sldMk cId="1686792163" sldId="285"/>
            <ac:spMk id="5" creationId="{36527FFF-4C14-97CC-104B-0EBE90DF80EA}"/>
          </ac:spMkLst>
        </pc:spChg>
        <pc:spChg chg="add mod">
          <ac:chgData name="Christoph Sperl" userId="4af139c36cd33df3" providerId="LiveId" clId="{48240686-E752-4ECD-A386-A0D125F27910}" dt="2023-05-16T07:10:01.879" v="1716" actId="1076"/>
          <ac:spMkLst>
            <pc:docMk/>
            <pc:sldMk cId="1686792163" sldId="285"/>
            <ac:spMk id="6" creationId="{B5B363D0-4850-7C25-FC20-EB71A44664F8}"/>
          </ac:spMkLst>
        </pc:spChg>
        <pc:spChg chg="add mod">
          <ac:chgData name="Christoph Sperl" userId="4af139c36cd33df3" providerId="LiveId" clId="{48240686-E752-4ECD-A386-A0D125F27910}" dt="2023-05-16T07:12:06.532" v="1739" actId="1076"/>
          <ac:spMkLst>
            <pc:docMk/>
            <pc:sldMk cId="1686792163" sldId="285"/>
            <ac:spMk id="7" creationId="{31FEFDEC-98D6-C67D-DE15-BC75A2CE4FDF}"/>
          </ac:spMkLst>
        </pc:spChg>
        <pc:spChg chg="mod">
          <ac:chgData name="Christoph Sperl" userId="4af139c36cd33df3" providerId="LiveId" clId="{48240686-E752-4ECD-A386-A0D125F27910}" dt="2023-05-16T07:07:45.973" v="1642" actId="20577"/>
          <ac:spMkLst>
            <pc:docMk/>
            <pc:sldMk cId="1686792163" sldId="285"/>
            <ac:spMk id="11" creationId="{160276BD-F016-C738-CA57-E504D1E85225}"/>
          </ac:spMkLst>
        </pc:spChg>
        <pc:spChg chg="mod">
          <ac:chgData name="Christoph Sperl" userId="4af139c36cd33df3" providerId="LiveId" clId="{48240686-E752-4ECD-A386-A0D125F27910}" dt="2023-05-16T07:08:29.354" v="1681" actId="20577"/>
          <ac:spMkLst>
            <pc:docMk/>
            <pc:sldMk cId="1686792163" sldId="285"/>
            <ac:spMk id="13" creationId="{0A4D859F-AD13-1D8A-DC69-C48A5F259957}"/>
          </ac:spMkLst>
        </pc:spChg>
        <pc:spChg chg="mod">
          <ac:chgData name="Christoph Sperl" userId="4af139c36cd33df3" providerId="LiveId" clId="{48240686-E752-4ECD-A386-A0D125F27910}" dt="2023-05-16T07:08:43.165" v="1693" actId="20577"/>
          <ac:spMkLst>
            <pc:docMk/>
            <pc:sldMk cId="1686792163" sldId="285"/>
            <ac:spMk id="14" creationId="{978F0228-A06C-1F7D-C456-4EDABE130EFC}"/>
          </ac:spMkLst>
        </pc:spChg>
        <pc:spChg chg="mod">
          <ac:chgData name="Christoph Sperl" userId="4af139c36cd33df3" providerId="LiveId" clId="{48240686-E752-4ECD-A386-A0D125F27910}" dt="2023-05-16T07:09:21.191" v="1713" actId="1076"/>
          <ac:spMkLst>
            <pc:docMk/>
            <pc:sldMk cId="1686792163" sldId="285"/>
            <ac:spMk id="19" creationId="{E7EC81B1-2A2B-9A01-30E3-6DC634FC1591}"/>
          </ac:spMkLst>
        </pc:spChg>
      </pc:sldChg>
      <pc:sldChg chg="modSp add del mod">
        <pc:chgData name="Christoph Sperl" userId="4af139c36cd33df3" providerId="LiveId" clId="{48240686-E752-4ECD-A386-A0D125F27910}" dt="2023-05-16T10:16:03.838" v="3385" actId="47"/>
        <pc:sldMkLst>
          <pc:docMk/>
          <pc:sldMk cId="4171173589" sldId="286"/>
        </pc:sldMkLst>
        <pc:spChg chg="mod">
          <ac:chgData name="Christoph Sperl" userId="4af139c36cd33df3" providerId="LiveId" clId="{48240686-E752-4ECD-A386-A0D125F27910}" dt="2023-05-16T07:16:13.763" v="1829"/>
          <ac:spMkLst>
            <pc:docMk/>
            <pc:sldMk cId="4171173589" sldId="286"/>
            <ac:spMk id="2" creationId="{26F882B5-3B6E-40FC-98BD-F39A63BB844E}"/>
          </ac:spMkLst>
        </pc:spChg>
        <pc:spChg chg="mod">
          <ac:chgData name="Christoph Sperl" userId="4af139c36cd33df3" providerId="LiveId" clId="{48240686-E752-4ECD-A386-A0D125F27910}" dt="2023-05-16T07:16:10.321" v="1828" actId="1076"/>
          <ac:spMkLst>
            <pc:docMk/>
            <pc:sldMk cId="4171173589" sldId="286"/>
            <ac:spMk id="11" creationId="{160276BD-F016-C738-CA57-E504D1E85225}"/>
          </ac:spMkLst>
        </pc:spChg>
      </pc:sldChg>
      <pc:sldChg chg="addSp delSp modSp add mod delAnim modAnim modShow">
        <pc:chgData name="Christoph Sperl" userId="4af139c36cd33df3" providerId="LiveId" clId="{48240686-E752-4ECD-A386-A0D125F27910}" dt="2023-05-16T10:52:41.219" v="4534" actId="27636"/>
        <pc:sldMkLst>
          <pc:docMk/>
          <pc:sldMk cId="2507300628" sldId="287"/>
        </pc:sldMkLst>
        <pc:spChg chg="add mod">
          <ac:chgData name="Christoph Sperl" userId="4af139c36cd33df3" providerId="LiveId" clId="{48240686-E752-4ECD-A386-A0D125F27910}" dt="2023-05-16T09:50:11.261" v="3065" actId="20577"/>
          <ac:spMkLst>
            <pc:docMk/>
            <pc:sldMk cId="2507300628" sldId="287"/>
            <ac:spMk id="2" creationId="{71BF057C-5213-3CDC-0E16-3EC241D43EFC}"/>
          </ac:spMkLst>
        </pc:spChg>
        <pc:spChg chg="add mod">
          <ac:chgData name="Christoph Sperl" userId="4af139c36cd33df3" providerId="LiveId" clId="{48240686-E752-4ECD-A386-A0D125F27910}" dt="2023-05-16T09:51:31.208" v="3074" actId="14100"/>
          <ac:spMkLst>
            <pc:docMk/>
            <pc:sldMk cId="2507300628" sldId="287"/>
            <ac:spMk id="5" creationId="{E553AAC0-245F-C427-A860-101F48E7B936}"/>
          </ac:spMkLst>
        </pc:spChg>
        <pc:spChg chg="add del mod">
          <ac:chgData name="Christoph Sperl" userId="4af139c36cd33df3" providerId="LiveId" clId="{48240686-E752-4ECD-A386-A0D125F27910}" dt="2023-05-16T10:07:48.044" v="3099" actId="478"/>
          <ac:spMkLst>
            <pc:docMk/>
            <pc:sldMk cId="2507300628" sldId="287"/>
            <ac:spMk id="6" creationId="{D82C5596-C597-8193-FC06-591814877F47}"/>
          </ac:spMkLst>
        </pc:spChg>
        <pc:spChg chg="mod">
          <ac:chgData name="Christoph Sperl" userId="4af139c36cd33df3" providerId="LiveId" clId="{48240686-E752-4ECD-A386-A0D125F27910}" dt="2023-05-16T10:52:41.219" v="4534" actId="27636"/>
          <ac:spMkLst>
            <pc:docMk/>
            <pc:sldMk cId="2507300628" sldId="287"/>
            <ac:spMk id="8" creationId="{71C20062-239E-9F27-E0E5-A13A848760A4}"/>
          </ac:spMkLst>
        </pc:spChg>
        <pc:spChg chg="del mod">
          <ac:chgData name="Christoph Sperl" userId="4af139c36cd33df3" providerId="LiveId" clId="{48240686-E752-4ECD-A386-A0D125F27910}" dt="2023-05-16T09:48:29.277" v="2787" actId="478"/>
          <ac:spMkLst>
            <pc:docMk/>
            <pc:sldMk cId="2507300628" sldId="287"/>
            <ac:spMk id="9" creationId="{9A1FD782-58F7-0F9F-EA0C-F701A3C13BB1}"/>
          </ac:spMkLst>
        </pc:spChg>
        <pc:spChg chg="del">
          <ac:chgData name="Christoph Sperl" userId="4af139c36cd33df3" providerId="LiveId" clId="{48240686-E752-4ECD-A386-A0D125F27910}" dt="2023-05-16T09:48:32.061" v="2789" actId="478"/>
          <ac:spMkLst>
            <pc:docMk/>
            <pc:sldMk cId="2507300628" sldId="287"/>
            <ac:spMk id="10" creationId="{945BD994-CEDA-8932-14BC-6A9C8E7CC32A}"/>
          </ac:spMkLst>
        </pc:spChg>
        <pc:spChg chg="del mod">
          <ac:chgData name="Christoph Sperl" userId="4af139c36cd33df3" providerId="LiveId" clId="{48240686-E752-4ECD-A386-A0D125F27910}" dt="2023-05-16T09:48:30.315" v="2788" actId="478"/>
          <ac:spMkLst>
            <pc:docMk/>
            <pc:sldMk cId="2507300628" sldId="287"/>
            <ac:spMk id="11" creationId="{978B302F-C9EB-36E8-1CE9-2117897D79AE}"/>
          </ac:spMkLst>
        </pc:spChg>
        <pc:spChg chg="del">
          <ac:chgData name="Christoph Sperl" userId="4af139c36cd33df3" providerId="LiveId" clId="{48240686-E752-4ECD-A386-A0D125F27910}" dt="2023-05-16T09:48:33.194" v="2790" actId="478"/>
          <ac:spMkLst>
            <pc:docMk/>
            <pc:sldMk cId="2507300628" sldId="287"/>
            <ac:spMk id="12" creationId="{4885CA99-058A-92BE-233C-88EDA2051B11}"/>
          </ac:spMkLst>
        </pc:spChg>
        <pc:spChg chg="add mod">
          <ac:chgData name="Christoph Sperl" userId="4af139c36cd33df3" providerId="LiveId" clId="{48240686-E752-4ECD-A386-A0D125F27910}" dt="2023-05-16T10:40:14.192" v="3855" actId="1076"/>
          <ac:spMkLst>
            <pc:docMk/>
            <pc:sldMk cId="2507300628" sldId="287"/>
            <ac:spMk id="13" creationId="{172E1BA0-E858-9B5C-5478-43B8940AD8A3}"/>
          </ac:spMkLst>
        </pc:spChg>
        <pc:picChg chg="add mod modCrop">
          <ac:chgData name="Christoph Sperl" userId="4af139c36cd33df3" providerId="LiveId" clId="{48240686-E752-4ECD-A386-A0D125F27910}" dt="2023-05-16T09:51:10.589" v="3071" actId="1076"/>
          <ac:picMkLst>
            <pc:docMk/>
            <pc:sldMk cId="2507300628" sldId="287"/>
            <ac:picMk id="4" creationId="{C9871424-4CBB-F252-4041-978CB2FE5CD4}"/>
          </ac:picMkLst>
        </pc:picChg>
        <pc:picChg chg="del">
          <ac:chgData name="Christoph Sperl" userId="4af139c36cd33df3" providerId="LiveId" clId="{48240686-E752-4ECD-A386-A0D125F27910}" dt="2023-05-16T09:48:26.113" v="2784" actId="478"/>
          <ac:picMkLst>
            <pc:docMk/>
            <pc:sldMk cId="2507300628" sldId="287"/>
            <ac:picMk id="7" creationId="{3A5EF33A-642A-02E6-F948-E9F6754D3A0B}"/>
          </ac:picMkLst>
        </pc:picChg>
      </pc:sldChg>
      <pc:sldChg chg="new del">
        <pc:chgData name="Christoph Sperl" userId="4af139c36cd33df3" providerId="LiveId" clId="{48240686-E752-4ECD-A386-A0D125F27910}" dt="2023-05-16T09:36:49.996" v="2634" actId="47"/>
        <pc:sldMkLst>
          <pc:docMk/>
          <pc:sldMk cId="3960298720" sldId="287"/>
        </pc:sldMkLst>
      </pc:sldChg>
      <pc:sldChg chg="addSp delSp modSp add mod ord setBg modAnim">
        <pc:chgData name="Christoph Sperl" userId="4af139c36cd33df3" providerId="LiveId" clId="{48240686-E752-4ECD-A386-A0D125F27910}" dt="2023-05-16T11:32:48.549" v="5344" actId="20577"/>
        <pc:sldMkLst>
          <pc:docMk/>
          <pc:sldMk cId="2292360238" sldId="288"/>
        </pc:sldMkLst>
        <pc:spChg chg="mod ord">
          <ac:chgData name="Christoph Sperl" userId="4af139c36cd33df3" providerId="LiveId" clId="{48240686-E752-4ECD-A386-A0D125F27910}" dt="2023-05-16T11:31:57.912" v="5307" actId="26606"/>
          <ac:spMkLst>
            <pc:docMk/>
            <pc:sldMk cId="2292360238" sldId="288"/>
            <ac:spMk id="2" creationId="{26F882B5-3B6E-40FC-98BD-F39A63BB844E}"/>
          </ac:spMkLst>
        </pc:spChg>
        <pc:spChg chg="mod">
          <ac:chgData name="Christoph Sperl" userId="4af139c36cd33df3" providerId="LiveId" clId="{48240686-E752-4ECD-A386-A0D125F27910}" dt="2023-05-16T11:32:48.549" v="5344" actId="20577"/>
          <ac:spMkLst>
            <pc:docMk/>
            <pc:sldMk cId="2292360238" sldId="288"/>
            <ac:spMk id="3" creationId="{D06FE45A-C5ED-E1D4-BB91-7AC3E51F42F8}"/>
          </ac:spMkLst>
        </pc:spChg>
        <pc:spChg chg="add mod">
          <ac:chgData name="Christoph Sperl" userId="4af139c36cd33df3" providerId="LiveId" clId="{48240686-E752-4ECD-A386-A0D125F27910}" dt="2023-05-16T11:31:57.912" v="5307" actId="26606"/>
          <ac:spMkLst>
            <pc:docMk/>
            <pc:sldMk cId="2292360238" sldId="288"/>
            <ac:spMk id="4" creationId="{F81B736E-91C3-8C86-E9CA-2513512E5008}"/>
          </ac:spMkLst>
        </pc:spChg>
        <pc:spChg chg="add del">
          <ac:chgData name="Christoph Sperl" userId="4af139c36cd33df3" providerId="LiveId" clId="{48240686-E752-4ECD-A386-A0D125F27910}" dt="2023-05-16T11:30:42.688" v="5300" actId="26606"/>
          <ac:spMkLst>
            <pc:docMk/>
            <pc:sldMk cId="2292360238" sldId="288"/>
            <ac:spMk id="10" creationId="{3BCB5F6A-9EB0-40B0-9D13-3023E9A20508}"/>
          </ac:spMkLst>
        </pc:spChg>
        <pc:spChg chg="add del">
          <ac:chgData name="Christoph Sperl" userId="4af139c36cd33df3" providerId="LiveId" clId="{48240686-E752-4ECD-A386-A0D125F27910}" dt="2023-05-16T11:31:48.688" v="5305" actId="26606"/>
          <ac:spMkLst>
            <pc:docMk/>
            <pc:sldMk cId="2292360238" sldId="288"/>
            <ac:spMk id="11" creationId="{ECD25CC7-FC66-488C-8D61-0FE7ECF1615F}"/>
          </ac:spMkLst>
        </pc:spChg>
        <pc:spChg chg="add del">
          <ac:chgData name="Christoph Sperl" userId="4af139c36cd33df3" providerId="LiveId" clId="{48240686-E752-4ECD-A386-A0D125F27910}" dt="2023-05-16T11:31:44.768" v="5303" actId="26606"/>
          <ac:spMkLst>
            <pc:docMk/>
            <pc:sldMk cId="2292360238" sldId="288"/>
            <ac:spMk id="14" creationId="{3F088236-D655-4F88-B238-E16762358025}"/>
          </ac:spMkLst>
        </pc:spChg>
        <pc:spChg chg="add del">
          <ac:chgData name="Christoph Sperl" userId="4af139c36cd33df3" providerId="LiveId" clId="{48240686-E752-4ECD-A386-A0D125F27910}" dt="2023-05-16T11:31:44.768" v="5303" actId="26606"/>
          <ac:spMkLst>
            <pc:docMk/>
            <pc:sldMk cId="2292360238" sldId="288"/>
            <ac:spMk id="16" creationId="{3DAC0C92-199E-475C-9390-119A9B027276}"/>
          </ac:spMkLst>
        </pc:spChg>
        <pc:spChg chg="add del">
          <ac:chgData name="Christoph Sperl" userId="4af139c36cd33df3" providerId="LiveId" clId="{48240686-E752-4ECD-A386-A0D125F27910}" dt="2023-05-16T11:31:57.912" v="5307" actId="26606"/>
          <ac:spMkLst>
            <pc:docMk/>
            <pc:sldMk cId="2292360238" sldId="288"/>
            <ac:spMk id="17" creationId="{BB934D2B-85E2-4375-94EE-B66C16BF7999}"/>
          </ac:spMkLst>
        </pc:spChg>
        <pc:spChg chg="add del">
          <ac:chgData name="Christoph Sperl" userId="4af139c36cd33df3" providerId="LiveId" clId="{48240686-E752-4ECD-A386-A0D125F27910}" dt="2023-05-16T11:31:44.768" v="5303" actId="26606"/>
          <ac:spMkLst>
            <pc:docMk/>
            <pc:sldMk cId="2292360238" sldId="288"/>
            <ac:spMk id="18" creationId="{C4CFB339-0ED8-4FE2-9EF1-6D1375B8499B}"/>
          </ac:spMkLst>
        </pc:spChg>
        <pc:spChg chg="add del">
          <ac:chgData name="Christoph Sperl" userId="4af139c36cd33df3" providerId="LiveId" clId="{48240686-E752-4ECD-A386-A0D125F27910}" dt="2023-05-16T11:31:57.912" v="5307" actId="26606"/>
          <ac:spMkLst>
            <pc:docMk/>
            <pc:sldMk cId="2292360238" sldId="288"/>
            <ac:spMk id="19" creationId="{9B445E02-D785-4565-B842-9567BBC09508}"/>
          </ac:spMkLst>
        </pc:spChg>
        <pc:spChg chg="add del">
          <ac:chgData name="Christoph Sperl" userId="4af139c36cd33df3" providerId="LiveId" clId="{48240686-E752-4ECD-A386-A0D125F27910}" dt="2023-05-16T11:31:44.768" v="5303" actId="26606"/>
          <ac:spMkLst>
            <pc:docMk/>
            <pc:sldMk cId="2292360238" sldId="288"/>
            <ac:spMk id="20" creationId="{31896C80-2069-4431-9C19-83B913734490}"/>
          </ac:spMkLst>
        </pc:spChg>
        <pc:spChg chg="add del">
          <ac:chgData name="Christoph Sperl" userId="4af139c36cd33df3" providerId="LiveId" clId="{48240686-E752-4ECD-A386-A0D125F27910}" dt="2023-05-16T11:31:57.912" v="5307" actId="26606"/>
          <ac:spMkLst>
            <pc:docMk/>
            <pc:sldMk cId="2292360238" sldId="288"/>
            <ac:spMk id="21" creationId="{2C153736-D102-4F57-9DE7-615AFC02B0AC}"/>
          </ac:spMkLst>
        </pc:spChg>
        <pc:spChg chg="add del">
          <ac:chgData name="Christoph Sperl" userId="4af139c36cd33df3" providerId="LiveId" clId="{48240686-E752-4ECD-A386-A0D125F27910}" dt="2023-05-16T11:31:44.768" v="5303" actId="26606"/>
          <ac:spMkLst>
            <pc:docMk/>
            <pc:sldMk cId="2292360238" sldId="288"/>
            <ac:spMk id="22" creationId="{BF120A21-0841-4823-B0C4-28AEBCEF9B78}"/>
          </ac:spMkLst>
        </pc:spChg>
        <pc:spChg chg="add del">
          <ac:chgData name="Christoph Sperl" userId="4af139c36cd33df3" providerId="LiveId" clId="{48240686-E752-4ECD-A386-A0D125F27910}" dt="2023-05-16T11:31:57.912" v="5307" actId="26606"/>
          <ac:spMkLst>
            <pc:docMk/>
            <pc:sldMk cId="2292360238" sldId="288"/>
            <ac:spMk id="23" creationId="{BA407A52-66F4-4CDE-A726-FF79F3EC342D}"/>
          </ac:spMkLst>
        </pc:spChg>
        <pc:spChg chg="add del">
          <ac:chgData name="Christoph Sperl" userId="4af139c36cd33df3" providerId="LiveId" clId="{48240686-E752-4ECD-A386-A0D125F27910}" dt="2023-05-16T11:31:44.768" v="5303" actId="26606"/>
          <ac:spMkLst>
            <pc:docMk/>
            <pc:sldMk cId="2292360238" sldId="288"/>
            <ac:spMk id="24" creationId="{DBB05BAE-BBD3-4289-899F-A6851503C6B0}"/>
          </ac:spMkLst>
        </pc:spChg>
        <pc:spChg chg="add del">
          <ac:chgData name="Christoph Sperl" userId="4af139c36cd33df3" providerId="LiveId" clId="{48240686-E752-4ECD-A386-A0D125F27910}" dt="2023-05-16T11:31:57.912" v="5307" actId="26606"/>
          <ac:spMkLst>
            <pc:docMk/>
            <pc:sldMk cId="2292360238" sldId="288"/>
            <ac:spMk id="25" creationId="{D28FFB34-4FC3-46F5-B900-D3B774FD0BE6}"/>
          </ac:spMkLst>
        </pc:spChg>
        <pc:spChg chg="add del">
          <ac:chgData name="Christoph Sperl" userId="4af139c36cd33df3" providerId="LiveId" clId="{48240686-E752-4ECD-A386-A0D125F27910}" dt="2023-05-16T11:31:44.768" v="5303" actId="26606"/>
          <ac:spMkLst>
            <pc:docMk/>
            <pc:sldMk cId="2292360238" sldId="288"/>
            <ac:spMk id="26" creationId="{9874D11C-36F5-4BBE-A490-019A54E953B0}"/>
          </ac:spMkLst>
        </pc:spChg>
        <pc:spChg chg="add del">
          <ac:chgData name="Christoph Sperl" userId="4af139c36cd33df3" providerId="LiveId" clId="{48240686-E752-4ECD-A386-A0D125F27910}" dt="2023-05-16T11:31:57.912" v="5307" actId="26606"/>
          <ac:spMkLst>
            <pc:docMk/>
            <pc:sldMk cId="2292360238" sldId="288"/>
            <ac:spMk id="27" creationId="{205F7B13-ACB5-46BE-8070-0431266B183B}"/>
          </ac:spMkLst>
        </pc:spChg>
        <pc:spChg chg="add del">
          <ac:chgData name="Christoph Sperl" userId="4af139c36cd33df3" providerId="LiveId" clId="{48240686-E752-4ECD-A386-A0D125F27910}" dt="2023-05-16T11:31:57.912" v="5307" actId="26606"/>
          <ac:spMkLst>
            <pc:docMk/>
            <pc:sldMk cId="2292360238" sldId="288"/>
            <ac:spMk id="28" creationId="{C52ED567-06B3-4107-9773-BBB6BD78673C}"/>
          </ac:spMkLst>
        </pc:spChg>
        <pc:spChg chg="add del">
          <ac:chgData name="Christoph Sperl" userId="4af139c36cd33df3" providerId="LiveId" clId="{48240686-E752-4ECD-A386-A0D125F27910}" dt="2023-05-16T11:31:57.912" v="5307" actId="26606"/>
          <ac:spMkLst>
            <pc:docMk/>
            <pc:sldMk cId="2292360238" sldId="288"/>
            <ac:spMk id="29" creationId="{D52A0D23-45DD-4DF4-ADE6-A81F409BB9FB}"/>
          </ac:spMkLst>
        </pc:spChg>
        <pc:spChg chg="add del">
          <ac:chgData name="Christoph Sperl" userId="4af139c36cd33df3" providerId="LiveId" clId="{48240686-E752-4ECD-A386-A0D125F27910}" dt="2023-05-16T11:31:57.912" v="5307" actId="26606"/>
          <ac:spMkLst>
            <pc:docMk/>
            <pc:sldMk cId="2292360238" sldId="288"/>
            <ac:spMk id="30" creationId="{AF551D8B-3775-4477-88B7-7B7C350D34E4}"/>
          </ac:spMkLst>
        </pc:spChg>
        <pc:picChg chg="add del">
          <ac:chgData name="Christoph Sperl" userId="4af139c36cd33df3" providerId="LiveId" clId="{48240686-E752-4ECD-A386-A0D125F27910}" dt="2023-05-16T11:30:42.688" v="5300" actId="26606"/>
          <ac:picMkLst>
            <pc:docMk/>
            <pc:sldMk cId="2292360238" sldId="288"/>
            <ac:picMk id="6" creationId="{3C0FA5A4-451A-E41E-CCEF-550F60924E82}"/>
          </ac:picMkLst>
        </pc:picChg>
        <pc:picChg chg="add del">
          <ac:chgData name="Christoph Sperl" userId="4af139c36cd33df3" providerId="LiveId" clId="{48240686-E752-4ECD-A386-A0D125F27910}" dt="2023-05-16T11:31:44.768" v="5303" actId="26606"/>
          <ac:picMkLst>
            <pc:docMk/>
            <pc:sldMk cId="2292360238" sldId="288"/>
            <ac:picMk id="7" creationId="{46197578-3E5E-C6C8-E350-ED187A4745EC}"/>
          </ac:picMkLst>
        </pc:picChg>
        <pc:picChg chg="add del">
          <ac:chgData name="Christoph Sperl" userId="4af139c36cd33df3" providerId="LiveId" clId="{48240686-E752-4ECD-A386-A0D125F27910}" dt="2023-05-16T11:31:48.688" v="5305" actId="26606"/>
          <ac:picMkLst>
            <pc:docMk/>
            <pc:sldMk cId="2292360238" sldId="288"/>
            <ac:picMk id="9" creationId="{6EA52969-6522-9C76-3B56-4B12DACE6B8D}"/>
          </ac:picMkLst>
        </pc:picChg>
        <pc:cxnChg chg="add del">
          <ac:chgData name="Christoph Sperl" userId="4af139c36cd33df3" providerId="LiveId" clId="{48240686-E752-4ECD-A386-A0D125F27910}" dt="2023-05-16T11:31:44.768" v="5303" actId="26606"/>
          <ac:cxnSpMkLst>
            <pc:docMk/>
            <pc:sldMk cId="2292360238" sldId="288"/>
            <ac:cxnSpMk id="8" creationId="{64FA5DFF-7FE6-4855-84E6-DFA78EE978BD}"/>
          </ac:cxnSpMkLst>
        </pc:cxnChg>
        <pc:cxnChg chg="add del">
          <ac:chgData name="Christoph Sperl" userId="4af139c36cd33df3" providerId="LiveId" clId="{48240686-E752-4ECD-A386-A0D125F27910}" dt="2023-05-16T11:31:44.768" v="5303" actId="26606"/>
          <ac:cxnSpMkLst>
            <pc:docMk/>
            <pc:sldMk cId="2292360238" sldId="288"/>
            <ac:cxnSpMk id="12" creationId="{2AFD8CBA-54A3-4363-991B-B9C631BBFA74}"/>
          </ac:cxnSpMkLst>
        </pc:cxnChg>
        <pc:cxnChg chg="add del">
          <ac:chgData name="Christoph Sperl" userId="4af139c36cd33df3" providerId="LiveId" clId="{48240686-E752-4ECD-A386-A0D125F27910}" dt="2023-05-16T11:31:57.912" v="5307" actId="26606"/>
          <ac:cxnSpMkLst>
            <pc:docMk/>
            <pc:sldMk cId="2292360238" sldId="288"/>
            <ac:cxnSpMk id="13" creationId="{1A901C3D-CFAE-460D-BD0E-7D22164D7DFB}"/>
          </ac:cxnSpMkLst>
        </pc:cxnChg>
        <pc:cxnChg chg="add del">
          <ac:chgData name="Christoph Sperl" userId="4af139c36cd33df3" providerId="LiveId" clId="{48240686-E752-4ECD-A386-A0D125F27910}" dt="2023-05-16T11:31:57.912" v="5307" actId="26606"/>
          <ac:cxnSpMkLst>
            <pc:docMk/>
            <pc:sldMk cId="2292360238" sldId="288"/>
            <ac:cxnSpMk id="15" creationId="{837C0EA9-1437-4437-9D20-2BBDA1AA9FF8}"/>
          </ac:cxnSpMkLst>
        </pc:cxnChg>
      </pc:sldChg>
      <pc:sldChg chg="addSp delSp modSp add mod setBg modAnim setClrOvrMap">
        <pc:chgData name="Christoph Sperl" userId="4af139c36cd33df3" providerId="LiveId" clId="{48240686-E752-4ECD-A386-A0D125F27910}" dt="2023-05-16T11:30:14.291" v="5298" actId="26606"/>
        <pc:sldMkLst>
          <pc:docMk/>
          <pc:sldMk cId="3278538374" sldId="289"/>
        </pc:sldMkLst>
        <pc:spChg chg="mod">
          <ac:chgData name="Christoph Sperl" userId="4af139c36cd33df3" providerId="LiveId" clId="{48240686-E752-4ECD-A386-A0D125F27910}" dt="2023-05-16T11:30:14.291" v="5298" actId="26606"/>
          <ac:spMkLst>
            <pc:docMk/>
            <pc:sldMk cId="3278538374" sldId="289"/>
            <ac:spMk id="2" creationId="{26F882B5-3B6E-40FC-98BD-F39A63BB844E}"/>
          </ac:spMkLst>
        </pc:spChg>
        <pc:spChg chg="mod">
          <ac:chgData name="Christoph Sperl" userId="4af139c36cd33df3" providerId="LiveId" clId="{48240686-E752-4ECD-A386-A0D125F27910}" dt="2023-05-16T11:30:14.291" v="5298" actId="26606"/>
          <ac:spMkLst>
            <pc:docMk/>
            <pc:sldMk cId="3278538374" sldId="289"/>
            <ac:spMk id="3" creationId="{D06FE45A-C5ED-E1D4-BB91-7AC3E51F42F8}"/>
          </ac:spMkLst>
        </pc:spChg>
        <pc:spChg chg="add del">
          <ac:chgData name="Christoph Sperl" userId="4af139c36cd33df3" providerId="LiveId" clId="{48240686-E752-4ECD-A386-A0D125F27910}" dt="2023-05-16T11:30:00.856" v="5296" actId="26606"/>
          <ac:spMkLst>
            <pc:docMk/>
            <pc:sldMk cId="3278538374" sldId="289"/>
            <ac:spMk id="5" creationId="{A65AC7D1-EAA9-48F5-B509-60A7F50BF703}"/>
          </ac:spMkLst>
        </pc:spChg>
        <pc:spChg chg="add del">
          <ac:chgData name="Christoph Sperl" userId="4af139c36cd33df3" providerId="LiveId" clId="{48240686-E752-4ECD-A386-A0D125F27910}" dt="2023-05-16T11:30:00.856" v="5296" actId="26606"/>
          <ac:spMkLst>
            <pc:docMk/>
            <pc:sldMk cId="3278538374" sldId="289"/>
            <ac:spMk id="6" creationId="{D6320AF9-619A-4175-865B-5663E1AEF4C5}"/>
          </ac:spMkLst>
        </pc:spChg>
        <pc:spChg chg="add del">
          <ac:chgData name="Christoph Sperl" userId="4af139c36cd33df3" providerId="LiveId" clId="{48240686-E752-4ECD-A386-A0D125F27910}" dt="2023-05-16T11:30:14.291" v="5298" actId="26606"/>
          <ac:spMkLst>
            <pc:docMk/>
            <pc:sldMk cId="3278538374" sldId="289"/>
            <ac:spMk id="7" creationId="{603AE127-802C-459A-A612-DB85B67F0DC0}"/>
          </ac:spMkLst>
        </pc:spChg>
        <pc:spChg chg="add del">
          <ac:chgData name="Christoph Sperl" userId="4af139c36cd33df3" providerId="LiveId" clId="{48240686-E752-4ECD-A386-A0D125F27910}" dt="2023-05-16T11:29:50.238" v="5294" actId="26606"/>
          <ac:spMkLst>
            <pc:docMk/>
            <pc:sldMk cId="3278538374" sldId="289"/>
            <ac:spMk id="8" creationId="{86C16C40-7C29-4ACC-B851-7E08E459B596}"/>
          </ac:spMkLst>
        </pc:spChg>
        <pc:spChg chg="add del">
          <ac:chgData name="Christoph Sperl" userId="4af139c36cd33df3" providerId="LiveId" clId="{48240686-E752-4ECD-A386-A0D125F27910}" dt="2023-05-16T11:30:14.291" v="5298" actId="26606"/>
          <ac:spMkLst>
            <pc:docMk/>
            <pc:sldMk cId="3278538374" sldId="289"/>
            <ac:spMk id="9" creationId="{9323D83D-50D6-4040-A58B-FCEA340F886A}"/>
          </ac:spMkLst>
        </pc:spChg>
        <pc:spChg chg="add del">
          <ac:chgData name="Christoph Sperl" userId="4af139c36cd33df3" providerId="LiveId" clId="{48240686-E752-4ECD-A386-A0D125F27910}" dt="2023-05-16T11:30:14.291" v="5298" actId="26606"/>
          <ac:spMkLst>
            <pc:docMk/>
            <pc:sldMk cId="3278538374" sldId="289"/>
            <ac:spMk id="13" creationId="{F10FD715-4DCE-4779-B634-EC78315EA213}"/>
          </ac:spMkLst>
        </pc:spChg>
        <pc:spChg chg="add del">
          <ac:chgData name="Christoph Sperl" userId="4af139c36cd33df3" providerId="LiveId" clId="{48240686-E752-4ECD-A386-A0D125F27910}" dt="2023-05-16T11:30:00.856" v="5296" actId="26606"/>
          <ac:spMkLst>
            <pc:docMk/>
            <pc:sldMk cId="3278538374" sldId="289"/>
            <ac:spMk id="16" creationId="{7E018740-5C2B-4A41-AC1A-7E68D1EC1954}"/>
          </ac:spMkLst>
        </pc:spChg>
        <pc:spChg chg="add del">
          <ac:chgData name="Christoph Sperl" userId="4af139c36cd33df3" providerId="LiveId" clId="{48240686-E752-4ECD-A386-A0D125F27910}" dt="2023-05-16T11:30:00.856" v="5296" actId="26606"/>
          <ac:spMkLst>
            <pc:docMk/>
            <pc:sldMk cId="3278538374" sldId="289"/>
            <ac:spMk id="18" creationId="{166F75A4-C475-4941-8EE2-B80A06A2C1BB}"/>
          </ac:spMkLst>
        </pc:spChg>
        <pc:spChg chg="add del">
          <ac:chgData name="Christoph Sperl" userId="4af139c36cd33df3" providerId="LiveId" clId="{48240686-E752-4ECD-A386-A0D125F27910}" dt="2023-05-16T11:30:00.856" v="5296" actId="26606"/>
          <ac:spMkLst>
            <pc:docMk/>
            <pc:sldMk cId="3278538374" sldId="289"/>
            <ac:spMk id="20" creationId="{A032553A-72E8-4B0D-8405-FF9771C9AF05}"/>
          </ac:spMkLst>
        </pc:spChg>
        <pc:spChg chg="add del">
          <ac:chgData name="Christoph Sperl" userId="4af139c36cd33df3" providerId="LiveId" clId="{48240686-E752-4ECD-A386-A0D125F27910}" dt="2023-05-16T11:30:00.856" v="5296" actId="26606"/>
          <ac:spMkLst>
            <pc:docMk/>
            <pc:sldMk cId="3278538374" sldId="289"/>
            <ac:spMk id="22" creationId="{765800AC-C3B9-498E-87BC-29FAE4C76B21}"/>
          </ac:spMkLst>
        </pc:spChg>
        <pc:spChg chg="add del">
          <ac:chgData name="Christoph Sperl" userId="4af139c36cd33df3" providerId="LiveId" clId="{48240686-E752-4ECD-A386-A0D125F27910}" dt="2023-05-16T11:30:00.856" v="5296" actId="26606"/>
          <ac:spMkLst>
            <pc:docMk/>
            <pc:sldMk cId="3278538374" sldId="289"/>
            <ac:spMk id="24" creationId="{1F9D6ACB-2FF4-49F9-978A-E0D5327FC635}"/>
          </ac:spMkLst>
        </pc:spChg>
        <pc:spChg chg="add del">
          <ac:chgData name="Christoph Sperl" userId="4af139c36cd33df3" providerId="LiveId" clId="{48240686-E752-4ECD-A386-A0D125F27910}" dt="2023-05-16T11:30:00.856" v="5296" actId="26606"/>
          <ac:spMkLst>
            <pc:docMk/>
            <pc:sldMk cId="3278538374" sldId="289"/>
            <ac:spMk id="26" creationId="{142BFA2A-77A0-4F60-A32A-685681C84889}"/>
          </ac:spMkLst>
        </pc:spChg>
        <pc:grpChg chg="add del">
          <ac:chgData name="Christoph Sperl" userId="4af139c36cd33df3" providerId="LiveId" clId="{48240686-E752-4ECD-A386-A0D125F27910}" dt="2023-05-16T11:29:50.238" v="5294" actId="26606"/>
          <ac:grpSpMkLst>
            <pc:docMk/>
            <pc:sldMk cId="3278538374" sldId="289"/>
            <ac:grpSpMk id="10" creationId="{648049AD-9827-49E8-8BF5-32E175C8EA8A}"/>
          </ac:grpSpMkLst>
        </pc:grpChg>
        <pc:cxnChg chg="add del">
          <ac:chgData name="Christoph Sperl" userId="4af139c36cd33df3" providerId="LiveId" clId="{48240686-E752-4ECD-A386-A0D125F27910}" dt="2023-05-16T11:30:14.291" v="5298" actId="26606"/>
          <ac:cxnSpMkLst>
            <pc:docMk/>
            <pc:sldMk cId="3278538374" sldId="289"/>
            <ac:cxnSpMk id="11" creationId="{1A1FE6BB-DFB2-4080-9B5E-076EF5DDE67B}"/>
          </ac:cxnSpMkLst>
        </pc:cxnChg>
        <pc:cxnChg chg="add del">
          <ac:chgData name="Christoph Sperl" userId="4af139c36cd33df3" providerId="LiveId" clId="{48240686-E752-4ECD-A386-A0D125F27910}" dt="2023-05-16T11:30:00.856" v="5296" actId="26606"/>
          <ac:cxnSpMkLst>
            <pc:docMk/>
            <pc:sldMk cId="3278538374" sldId="289"/>
            <ac:cxnSpMk id="12" creationId="{063B6EC6-D752-4EE7-908B-F8F19E8C7FEA}"/>
          </ac:cxnSpMkLst>
        </pc:cxnChg>
        <pc:cxnChg chg="add del">
          <ac:chgData name="Christoph Sperl" userId="4af139c36cd33df3" providerId="LiveId" clId="{48240686-E752-4ECD-A386-A0D125F27910}" dt="2023-05-16T11:30:00.856" v="5296" actId="26606"/>
          <ac:cxnSpMkLst>
            <pc:docMk/>
            <pc:sldMk cId="3278538374" sldId="289"/>
            <ac:cxnSpMk id="14" creationId="{EFECD4E8-AD3E-4228-82A2-9461958EA94D}"/>
          </ac:cxnSpMkLst>
        </pc:cxnChg>
      </pc:sldChg>
      <pc:sldChg chg="modSp add mod modAnim">
        <pc:chgData name="Christoph Sperl" userId="4af139c36cd33df3" providerId="LiveId" clId="{48240686-E752-4ECD-A386-A0D125F27910}" dt="2023-07-04T09:44:00.171" v="26918" actId="20577"/>
        <pc:sldMkLst>
          <pc:docMk/>
          <pc:sldMk cId="143672424" sldId="290"/>
        </pc:sldMkLst>
        <pc:spChg chg="mod">
          <ac:chgData name="Christoph Sperl" userId="4af139c36cd33df3" providerId="LiveId" clId="{48240686-E752-4ECD-A386-A0D125F27910}" dt="2023-05-16T10:52:41.244" v="4537" actId="27636"/>
          <ac:spMkLst>
            <pc:docMk/>
            <pc:sldMk cId="143672424" sldId="290"/>
            <ac:spMk id="2" creationId="{26F882B5-3B6E-40FC-98BD-F39A63BB844E}"/>
          </ac:spMkLst>
        </pc:spChg>
        <pc:spChg chg="mod">
          <ac:chgData name="Christoph Sperl" userId="4af139c36cd33df3" providerId="LiveId" clId="{48240686-E752-4ECD-A386-A0D125F27910}" dt="2023-07-04T09:44:00.171" v="26918" actId="20577"/>
          <ac:spMkLst>
            <pc:docMk/>
            <pc:sldMk cId="143672424" sldId="290"/>
            <ac:spMk id="3" creationId="{D06FE45A-C5ED-E1D4-BB91-7AC3E51F42F8}"/>
          </ac:spMkLst>
        </pc:spChg>
      </pc:sldChg>
      <pc:sldChg chg="modSp add del mod">
        <pc:chgData name="Christoph Sperl" userId="4af139c36cd33df3" providerId="LiveId" clId="{48240686-E752-4ECD-A386-A0D125F27910}" dt="2023-05-16T11:33:00.579" v="5345" actId="47"/>
        <pc:sldMkLst>
          <pc:docMk/>
          <pc:sldMk cId="1428305051" sldId="291"/>
        </pc:sldMkLst>
        <pc:spChg chg="mod">
          <ac:chgData name="Christoph Sperl" userId="4af139c36cd33df3" providerId="LiveId" clId="{48240686-E752-4ECD-A386-A0D125F27910}" dt="2023-05-16T10:52:41.255" v="4538" actId="27636"/>
          <ac:spMkLst>
            <pc:docMk/>
            <pc:sldMk cId="1428305051" sldId="291"/>
            <ac:spMk id="2" creationId="{26F882B5-3B6E-40FC-98BD-F39A63BB844E}"/>
          </ac:spMkLst>
        </pc:spChg>
      </pc:sldChg>
      <pc:sldChg chg="modSp add del mod">
        <pc:chgData name="Christoph Sperl" userId="4af139c36cd33df3" providerId="LiveId" clId="{48240686-E752-4ECD-A386-A0D125F27910}" dt="2023-05-16T11:33:00.579" v="5345" actId="47"/>
        <pc:sldMkLst>
          <pc:docMk/>
          <pc:sldMk cId="1485691989" sldId="292"/>
        </pc:sldMkLst>
        <pc:spChg chg="mod">
          <ac:chgData name="Christoph Sperl" userId="4af139c36cd33df3" providerId="LiveId" clId="{48240686-E752-4ECD-A386-A0D125F27910}" dt="2023-05-16T10:52:41.262" v="4539" actId="27636"/>
          <ac:spMkLst>
            <pc:docMk/>
            <pc:sldMk cId="1485691989" sldId="292"/>
            <ac:spMk id="2" creationId="{26F882B5-3B6E-40FC-98BD-F39A63BB844E}"/>
          </ac:spMkLst>
        </pc:spChg>
      </pc:sldChg>
      <pc:sldChg chg="modSp add del mod">
        <pc:chgData name="Christoph Sperl" userId="4af139c36cd33df3" providerId="LiveId" clId="{48240686-E752-4ECD-A386-A0D125F27910}" dt="2023-05-16T11:33:00.579" v="5345" actId="47"/>
        <pc:sldMkLst>
          <pc:docMk/>
          <pc:sldMk cId="2347874647" sldId="293"/>
        </pc:sldMkLst>
        <pc:spChg chg="mod">
          <ac:chgData name="Christoph Sperl" userId="4af139c36cd33df3" providerId="LiveId" clId="{48240686-E752-4ECD-A386-A0D125F27910}" dt="2023-05-16T10:52:41.270" v="4540" actId="27636"/>
          <ac:spMkLst>
            <pc:docMk/>
            <pc:sldMk cId="2347874647" sldId="293"/>
            <ac:spMk id="2" creationId="{26F882B5-3B6E-40FC-98BD-F39A63BB844E}"/>
          </ac:spMkLst>
        </pc:spChg>
      </pc:sldChg>
      <pc:sldChg chg="modSp add del mod">
        <pc:chgData name="Christoph Sperl" userId="4af139c36cd33df3" providerId="LiveId" clId="{48240686-E752-4ECD-A386-A0D125F27910}" dt="2023-05-16T11:33:00.579" v="5345" actId="47"/>
        <pc:sldMkLst>
          <pc:docMk/>
          <pc:sldMk cId="1050931878" sldId="294"/>
        </pc:sldMkLst>
        <pc:spChg chg="mod">
          <ac:chgData name="Christoph Sperl" userId="4af139c36cd33df3" providerId="LiveId" clId="{48240686-E752-4ECD-A386-A0D125F27910}" dt="2023-05-16T10:52:41.276" v="4541" actId="27636"/>
          <ac:spMkLst>
            <pc:docMk/>
            <pc:sldMk cId="1050931878" sldId="294"/>
            <ac:spMk id="2" creationId="{26F882B5-3B6E-40FC-98BD-F39A63BB844E}"/>
          </ac:spMkLst>
        </pc:spChg>
      </pc:sldChg>
      <pc:sldChg chg="modSp new del mod">
        <pc:chgData name="Christoph Sperl" userId="4af139c36cd33df3" providerId="LiveId" clId="{48240686-E752-4ECD-A386-A0D125F27910}" dt="2023-05-16T11:21:21.315" v="4576" actId="47"/>
        <pc:sldMkLst>
          <pc:docMk/>
          <pc:sldMk cId="300172843" sldId="295"/>
        </pc:sldMkLst>
        <pc:spChg chg="mod">
          <ac:chgData name="Christoph Sperl" userId="4af139c36cd33df3" providerId="LiveId" clId="{48240686-E752-4ECD-A386-A0D125F27910}" dt="2023-05-16T11:17:33.577" v="4575" actId="27636"/>
          <ac:spMkLst>
            <pc:docMk/>
            <pc:sldMk cId="300172843" sldId="295"/>
            <ac:spMk id="2" creationId="{72BB507A-5C02-4801-8F14-0F317D106921}"/>
          </ac:spMkLst>
        </pc:spChg>
      </pc:sldChg>
      <pc:sldChg chg="addSp modSp new mod modAnim">
        <pc:chgData name="Christoph Sperl" userId="4af139c36cd33df3" providerId="LiveId" clId="{48240686-E752-4ECD-A386-A0D125F27910}" dt="2023-05-16T14:44:08.660" v="7990"/>
        <pc:sldMkLst>
          <pc:docMk/>
          <pc:sldMk cId="874077839" sldId="295"/>
        </pc:sldMkLst>
        <pc:spChg chg="mod">
          <ac:chgData name="Christoph Sperl" userId="4af139c36cd33df3" providerId="LiveId" clId="{48240686-E752-4ECD-A386-A0D125F27910}" dt="2023-05-16T11:34:00.549" v="5356" actId="6549"/>
          <ac:spMkLst>
            <pc:docMk/>
            <pc:sldMk cId="874077839" sldId="295"/>
            <ac:spMk id="2" creationId="{74FFFE28-91FA-2E1E-DEB7-2C56DDF4215A}"/>
          </ac:spMkLst>
        </pc:spChg>
        <pc:spChg chg="mod">
          <ac:chgData name="Christoph Sperl" userId="4af139c36cd33df3" providerId="LiveId" clId="{48240686-E752-4ECD-A386-A0D125F27910}" dt="2023-05-16T11:25:57.290" v="4829" actId="5793"/>
          <ac:spMkLst>
            <pc:docMk/>
            <pc:sldMk cId="874077839" sldId="295"/>
            <ac:spMk id="3" creationId="{E7264C02-DA01-C59C-DA3F-5685676EB4ED}"/>
          </ac:spMkLst>
        </pc:spChg>
        <pc:spChg chg="add mod">
          <ac:chgData name="Christoph Sperl" userId="4af139c36cd33df3" providerId="LiveId" clId="{48240686-E752-4ECD-A386-A0D125F27910}" dt="2023-05-16T11:27:09.639" v="4892" actId="1035"/>
          <ac:spMkLst>
            <pc:docMk/>
            <pc:sldMk cId="874077839" sldId="295"/>
            <ac:spMk id="6" creationId="{CA833127-0163-6B89-A9FD-8F6C049A1491}"/>
          </ac:spMkLst>
        </pc:spChg>
        <pc:spChg chg="add mod">
          <ac:chgData name="Christoph Sperl" userId="4af139c36cd33df3" providerId="LiveId" clId="{48240686-E752-4ECD-A386-A0D125F27910}" dt="2023-05-16T11:27:13.296" v="4895" actId="1035"/>
          <ac:spMkLst>
            <pc:docMk/>
            <pc:sldMk cId="874077839" sldId="295"/>
            <ac:spMk id="7" creationId="{3239B0B2-3CCC-6585-673B-59637336865F}"/>
          </ac:spMkLst>
        </pc:spChg>
        <pc:spChg chg="add mod">
          <ac:chgData name="Christoph Sperl" userId="4af139c36cd33df3" providerId="LiveId" clId="{48240686-E752-4ECD-A386-A0D125F27910}" dt="2023-05-16T11:27:36.929" v="4962" actId="20577"/>
          <ac:spMkLst>
            <pc:docMk/>
            <pc:sldMk cId="874077839" sldId="295"/>
            <ac:spMk id="8" creationId="{263324D0-F7B2-2240-76D3-5EBC608F991A}"/>
          </ac:spMkLst>
        </pc:spChg>
        <pc:picChg chg="add mod">
          <ac:chgData name="Christoph Sperl" userId="4af139c36cd33df3" providerId="LiveId" clId="{48240686-E752-4ECD-A386-A0D125F27910}" dt="2023-05-16T11:26:05.331" v="4831" actId="1076"/>
          <ac:picMkLst>
            <pc:docMk/>
            <pc:sldMk cId="874077839" sldId="295"/>
            <ac:picMk id="5" creationId="{ED3A5BD8-FCA2-135C-548D-00B9850230F1}"/>
          </ac:picMkLst>
        </pc:picChg>
      </pc:sldChg>
      <pc:sldChg chg="new del">
        <pc:chgData name="Christoph Sperl" userId="4af139c36cd33df3" providerId="LiveId" clId="{48240686-E752-4ECD-A386-A0D125F27910}" dt="2023-05-16T10:54:20.959" v="4552" actId="47"/>
        <pc:sldMkLst>
          <pc:docMk/>
          <pc:sldMk cId="1156931517" sldId="295"/>
        </pc:sldMkLst>
      </pc:sldChg>
      <pc:sldChg chg="new del">
        <pc:chgData name="Christoph Sperl" userId="4af139c36cd33df3" providerId="LiveId" clId="{48240686-E752-4ECD-A386-A0D125F27910}" dt="2023-05-16T10:56:43.123" v="4567" actId="47"/>
        <pc:sldMkLst>
          <pc:docMk/>
          <pc:sldMk cId="1166865320" sldId="295"/>
        </pc:sldMkLst>
      </pc:sldChg>
      <pc:sldChg chg="modSp new del mod">
        <pc:chgData name="Christoph Sperl" userId="4af139c36cd33df3" providerId="LiveId" clId="{48240686-E752-4ECD-A386-A0D125F27910}" dt="2023-05-16T10:56:16.490" v="4558" actId="47"/>
        <pc:sldMkLst>
          <pc:docMk/>
          <pc:sldMk cId="2141833674" sldId="295"/>
        </pc:sldMkLst>
        <pc:spChg chg="mod">
          <ac:chgData name="Christoph Sperl" userId="4af139c36cd33df3" providerId="LiveId" clId="{48240686-E752-4ECD-A386-A0D125F27910}" dt="2023-05-16T10:55:44.394" v="4555" actId="14100"/>
          <ac:spMkLst>
            <pc:docMk/>
            <pc:sldMk cId="2141833674" sldId="295"/>
            <ac:spMk id="2" creationId="{F0B58D27-317E-4643-2B9E-0F1B1E096A39}"/>
          </ac:spMkLst>
        </pc:spChg>
      </pc:sldChg>
      <pc:sldChg chg="new del ord">
        <pc:chgData name="Christoph Sperl" userId="4af139c36cd33df3" providerId="LiveId" clId="{48240686-E752-4ECD-A386-A0D125F27910}" dt="2023-05-16T10:52:52.428" v="4542" actId="47"/>
        <pc:sldMkLst>
          <pc:docMk/>
          <pc:sldMk cId="2494983933" sldId="295"/>
        </pc:sldMkLst>
      </pc:sldChg>
      <pc:sldChg chg="addSp delSp modSp new mod modAnim">
        <pc:chgData name="Christoph Sperl" userId="4af139c36cd33df3" providerId="LiveId" clId="{48240686-E752-4ECD-A386-A0D125F27910}" dt="2023-05-16T11:45:47.603" v="5824"/>
        <pc:sldMkLst>
          <pc:docMk/>
          <pc:sldMk cId="3944227269" sldId="296"/>
        </pc:sldMkLst>
        <pc:spChg chg="mod">
          <ac:chgData name="Christoph Sperl" userId="4af139c36cd33df3" providerId="LiveId" clId="{48240686-E752-4ECD-A386-A0D125F27910}" dt="2023-05-16T11:33:06.492" v="5351" actId="27636"/>
          <ac:spMkLst>
            <pc:docMk/>
            <pc:sldMk cId="3944227269" sldId="296"/>
            <ac:spMk id="2" creationId="{42BDF295-32A8-0F91-30FB-9DEC597A8015}"/>
          </ac:spMkLst>
        </pc:spChg>
        <pc:spChg chg="mod">
          <ac:chgData name="Christoph Sperl" userId="4af139c36cd33df3" providerId="LiveId" clId="{48240686-E752-4ECD-A386-A0D125F27910}" dt="2023-05-16T11:42:45.547" v="5716" actId="20577"/>
          <ac:spMkLst>
            <pc:docMk/>
            <pc:sldMk cId="3944227269" sldId="296"/>
            <ac:spMk id="3" creationId="{86E8F778-AF05-A2BB-36B6-8B527B2EE655}"/>
          </ac:spMkLst>
        </pc:spChg>
        <pc:spChg chg="add mod">
          <ac:chgData name="Christoph Sperl" userId="4af139c36cd33df3" providerId="LiveId" clId="{48240686-E752-4ECD-A386-A0D125F27910}" dt="2023-05-16T11:45:01.029" v="5813" actId="1076"/>
          <ac:spMkLst>
            <pc:docMk/>
            <pc:sldMk cId="3944227269" sldId="296"/>
            <ac:spMk id="6" creationId="{B6EA9564-550F-1233-2878-AF4BEAFC30A3}"/>
          </ac:spMkLst>
        </pc:spChg>
        <pc:spChg chg="add mod">
          <ac:chgData name="Christoph Sperl" userId="4af139c36cd33df3" providerId="LiveId" clId="{48240686-E752-4ECD-A386-A0D125F27910}" dt="2023-05-16T11:44:56.326" v="5812" actId="1076"/>
          <ac:spMkLst>
            <pc:docMk/>
            <pc:sldMk cId="3944227269" sldId="296"/>
            <ac:spMk id="7" creationId="{D4374150-FCC4-5F04-BE5E-02403264E83D}"/>
          </ac:spMkLst>
        </pc:spChg>
        <pc:picChg chg="add del mod">
          <ac:chgData name="Christoph Sperl" userId="4af139c36cd33df3" providerId="LiveId" clId="{48240686-E752-4ECD-A386-A0D125F27910}" dt="2023-05-16T11:44:15.698" v="5807" actId="478"/>
          <ac:picMkLst>
            <pc:docMk/>
            <pc:sldMk cId="3944227269" sldId="296"/>
            <ac:picMk id="5" creationId="{0253C91F-8FB5-F545-BCE6-C3CBD928684D}"/>
          </ac:picMkLst>
        </pc:picChg>
        <pc:picChg chg="add mod ord">
          <ac:chgData name="Christoph Sperl" userId="4af139c36cd33df3" providerId="LiveId" clId="{48240686-E752-4ECD-A386-A0D125F27910}" dt="2023-05-16T11:44:48.789" v="5811" actId="1076"/>
          <ac:picMkLst>
            <pc:docMk/>
            <pc:sldMk cId="3944227269" sldId="296"/>
            <ac:picMk id="9" creationId="{B603D723-AFED-8063-420D-C73CFCEC5647}"/>
          </ac:picMkLst>
        </pc:picChg>
      </pc:sldChg>
      <pc:sldChg chg="addSp delSp modSp add mod ord delAnim modAnim">
        <pc:chgData name="Christoph Sperl" userId="4af139c36cd33df3" providerId="LiveId" clId="{48240686-E752-4ECD-A386-A0D125F27910}" dt="2023-05-16T11:37:48.758" v="5441"/>
        <pc:sldMkLst>
          <pc:docMk/>
          <pc:sldMk cId="361759784" sldId="297"/>
        </pc:sldMkLst>
        <pc:spChg chg="del">
          <ac:chgData name="Christoph Sperl" userId="4af139c36cd33df3" providerId="LiveId" clId="{48240686-E752-4ECD-A386-A0D125F27910}" dt="2023-05-16T11:34:10.296" v="5360" actId="478"/>
          <ac:spMkLst>
            <pc:docMk/>
            <pc:sldMk cId="361759784" sldId="297"/>
            <ac:spMk id="3" creationId="{E7264C02-DA01-C59C-DA3F-5685676EB4ED}"/>
          </ac:spMkLst>
        </pc:spChg>
        <pc:spChg chg="del">
          <ac:chgData name="Christoph Sperl" userId="4af139c36cd33df3" providerId="LiveId" clId="{48240686-E752-4ECD-A386-A0D125F27910}" dt="2023-05-16T11:34:14.586" v="5364" actId="478"/>
          <ac:spMkLst>
            <pc:docMk/>
            <pc:sldMk cId="361759784" sldId="297"/>
            <ac:spMk id="6" creationId="{CA833127-0163-6B89-A9FD-8F6C049A1491}"/>
          </ac:spMkLst>
        </pc:spChg>
        <pc:spChg chg="del">
          <ac:chgData name="Christoph Sperl" userId="4af139c36cd33df3" providerId="LiveId" clId="{48240686-E752-4ECD-A386-A0D125F27910}" dt="2023-05-16T11:34:14.023" v="5363" actId="478"/>
          <ac:spMkLst>
            <pc:docMk/>
            <pc:sldMk cId="361759784" sldId="297"/>
            <ac:spMk id="7" creationId="{3239B0B2-3CCC-6585-673B-59637336865F}"/>
          </ac:spMkLst>
        </pc:spChg>
        <pc:spChg chg="del mod">
          <ac:chgData name="Christoph Sperl" userId="4af139c36cd33df3" providerId="LiveId" clId="{48240686-E752-4ECD-A386-A0D125F27910}" dt="2023-05-16T11:34:18.661" v="5367" actId="478"/>
          <ac:spMkLst>
            <pc:docMk/>
            <pc:sldMk cId="361759784" sldId="297"/>
            <ac:spMk id="8" creationId="{263324D0-F7B2-2240-76D3-5EBC608F991A}"/>
          </ac:spMkLst>
        </pc:spChg>
        <pc:spChg chg="add del mod">
          <ac:chgData name="Christoph Sperl" userId="4af139c36cd33df3" providerId="LiveId" clId="{48240686-E752-4ECD-A386-A0D125F27910}" dt="2023-05-16T11:34:12.378" v="5361" actId="478"/>
          <ac:spMkLst>
            <pc:docMk/>
            <pc:sldMk cId="361759784" sldId="297"/>
            <ac:spMk id="9" creationId="{06962D07-FCEF-3FB5-C1FD-D7BE9A2880B6}"/>
          </ac:spMkLst>
        </pc:spChg>
        <pc:spChg chg="add mod">
          <ac:chgData name="Christoph Sperl" userId="4af139c36cd33df3" providerId="LiveId" clId="{48240686-E752-4ECD-A386-A0D125F27910}" dt="2023-05-16T11:35:05.168" v="5391" actId="403"/>
          <ac:spMkLst>
            <pc:docMk/>
            <pc:sldMk cId="361759784" sldId="297"/>
            <ac:spMk id="10" creationId="{5CDA5D7B-0123-05CB-1FD3-51F0A4F869EA}"/>
          </ac:spMkLst>
        </pc:spChg>
        <pc:spChg chg="add mod">
          <ac:chgData name="Christoph Sperl" userId="4af139c36cd33df3" providerId="LiveId" clId="{48240686-E752-4ECD-A386-A0D125F27910}" dt="2023-05-16T11:35:19.890" v="5404" actId="20577"/>
          <ac:spMkLst>
            <pc:docMk/>
            <pc:sldMk cId="361759784" sldId="297"/>
            <ac:spMk id="11" creationId="{8C9E28E4-FAD4-6F26-55BC-F3023482BD29}"/>
          </ac:spMkLst>
        </pc:spChg>
        <pc:spChg chg="add mod">
          <ac:chgData name="Christoph Sperl" userId="4af139c36cd33df3" providerId="LiveId" clId="{48240686-E752-4ECD-A386-A0D125F27910}" dt="2023-05-16T11:35:31.575" v="5416" actId="20577"/>
          <ac:spMkLst>
            <pc:docMk/>
            <pc:sldMk cId="361759784" sldId="297"/>
            <ac:spMk id="12" creationId="{0E1CE8F6-7C80-AAD5-3759-65986B0F40E3}"/>
          </ac:spMkLst>
        </pc:spChg>
        <pc:spChg chg="add mod">
          <ac:chgData name="Christoph Sperl" userId="4af139c36cd33df3" providerId="LiveId" clId="{48240686-E752-4ECD-A386-A0D125F27910}" dt="2023-05-16T11:36:05.144" v="5424" actId="1076"/>
          <ac:spMkLst>
            <pc:docMk/>
            <pc:sldMk cId="361759784" sldId="297"/>
            <ac:spMk id="13" creationId="{A73E66C3-24F2-5BD7-048B-87FF79D0FAB9}"/>
          </ac:spMkLst>
        </pc:spChg>
        <pc:spChg chg="add mod">
          <ac:chgData name="Christoph Sperl" userId="4af139c36cd33df3" providerId="LiveId" clId="{48240686-E752-4ECD-A386-A0D125F27910}" dt="2023-05-16T11:36:43.525" v="5431" actId="1076"/>
          <ac:spMkLst>
            <pc:docMk/>
            <pc:sldMk cId="361759784" sldId="297"/>
            <ac:spMk id="14" creationId="{057C61C5-E842-28C7-FA23-7DD88A21A953}"/>
          </ac:spMkLst>
        </pc:spChg>
        <pc:spChg chg="add mod">
          <ac:chgData name="Christoph Sperl" userId="4af139c36cd33df3" providerId="LiveId" clId="{48240686-E752-4ECD-A386-A0D125F27910}" dt="2023-05-16T11:36:53.775" v="5432" actId="1076"/>
          <ac:spMkLst>
            <pc:docMk/>
            <pc:sldMk cId="361759784" sldId="297"/>
            <ac:spMk id="15" creationId="{C2D868DD-470F-3F58-0A58-28F22AEE847E}"/>
          </ac:spMkLst>
        </pc:spChg>
        <pc:spChg chg="add mod">
          <ac:chgData name="Christoph Sperl" userId="4af139c36cd33df3" providerId="LiveId" clId="{48240686-E752-4ECD-A386-A0D125F27910}" dt="2023-05-16T11:37:17.362" v="5436" actId="1076"/>
          <ac:spMkLst>
            <pc:docMk/>
            <pc:sldMk cId="361759784" sldId="297"/>
            <ac:spMk id="16" creationId="{EA2C7818-F0D3-15F5-68A3-46FBFFE58ED1}"/>
          </ac:spMkLst>
        </pc:spChg>
        <pc:picChg chg="del">
          <ac:chgData name="Christoph Sperl" userId="4af139c36cd33df3" providerId="LiveId" clId="{48240686-E752-4ECD-A386-A0D125F27910}" dt="2023-05-16T11:34:13.422" v="5362" actId="478"/>
          <ac:picMkLst>
            <pc:docMk/>
            <pc:sldMk cId="361759784" sldId="297"/>
            <ac:picMk id="5" creationId="{ED3A5BD8-FCA2-135C-548D-00B9850230F1}"/>
          </ac:picMkLst>
        </pc:picChg>
      </pc:sldChg>
      <pc:sldChg chg="new del ord">
        <pc:chgData name="Christoph Sperl" userId="4af139c36cd33df3" providerId="LiveId" clId="{48240686-E752-4ECD-A386-A0D125F27910}" dt="2023-05-16T11:33:55.038" v="5355" actId="47"/>
        <pc:sldMkLst>
          <pc:docMk/>
          <pc:sldMk cId="3762495365" sldId="297"/>
        </pc:sldMkLst>
      </pc:sldChg>
      <pc:sldChg chg="addSp delSp modSp new mod modAnim">
        <pc:chgData name="Christoph Sperl" userId="4af139c36cd33df3" providerId="LiveId" clId="{48240686-E752-4ECD-A386-A0D125F27910}" dt="2023-05-16T11:48:18.994" v="5979"/>
        <pc:sldMkLst>
          <pc:docMk/>
          <pc:sldMk cId="61224220" sldId="298"/>
        </pc:sldMkLst>
        <pc:spChg chg="mod">
          <ac:chgData name="Christoph Sperl" userId="4af139c36cd33df3" providerId="LiveId" clId="{48240686-E752-4ECD-A386-A0D125F27910}" dt="2023-05-16T11:46:17.744" v="5826"/>
          <ac:spMkLst>
            <pc:docMk/>
            <pc:sldMk cId="61224220" sldId="298"/>
            <ac:spMk id="2" creationId="{050A6DEC-849B-9181-A83F-E71709725BFF}"/>
          </ac:spMkLst>
        </pc:spChg>
        <pc:spChg chg="del">
          <ac:chgData name="Christoph Sperl" userId="4af139c36cd33df3" providerId="LiveId" clId="{48240686-E752-4ECD-A386-A0D125F27910}" dt="2023-05-16T11:46:49.180" v="5827" actId="478"/>
          <ac:spMkLst>
            <pc:docMk/>
            <pc:sldMk cId="61224220" sldId="298"/>
            <ac:spMk id="3" creationId="{3C2E778A-8F0E-7417-99D4-962971B5D120}"/>
          </ac:spMkLst>
        </pc:spChg>
        <pc:spChg chg="add mod">
          <ac:chgData name="Christoph Sperl" userId="4af139c36cd33df3" providerId="LiveId" clId="{48240686-E752-4ECD-A386-A0D125F27910}" dt="2023-05-16T11:48:06.585" v="5978" actId="1035"/>
          <ac:spMkLst>
            <pc:docMk/>
            <pc:sldMk cId="61224220" sldId="298"/>
            <ac:spMk id="8" creationId="{F606C185-4F41-7DED-26B1-2EA03DBFA526}"/>
          </ac:spMkLst>
        </pc:spChg>
        <pc:picChg chg="add mod">
          <ac:chgData name="Christoph Sperl" userId="4af139c36cd33df3" providerId="LiveId" clId="{48240686-E752-4ECD-A386-A0D125F27910}" dt="2023-05-16T11:46:55.096" v="5830" actId="1076"/>
          <ac:picMkLst>
            <pc:docMk/>
            <pc:sldMk cId="61224220" sldId="298"/>
            <ac:picMk id="7" creationId="{21BFB49E-0661-2139-6EC7-EA32D31F14C3}"/>
          </ac:picMkLst>
        </pc:picChg>
      </pc:sldChg>
      <pc:sldChg chg="modSp new mod">
        <pc:chgData name="Christoph Sperl" userId="4af139c36cd33df3" providerId="LiveId" clId="{48240686-E752-4ECD-A386-A0D125F27910}" dt="2023-05-16T12:01:01.319" v="6405" actId="20577"/>
        <pc:sldMkLst>
          <pc:docMk/>
          <pc:sldMk cId="342020313" sldId="299"/>
        </pc:sldMkLst>
        <pc:spChg chg="mod">
          <ac:chgData name="Christoph Sperl" userId="4af139c36cd33df3" providerId="LiveId" clId="{48240686-E752-4ECD-A386-A0D125F27910}" dt="2023-05-16T11:49:20.555" v="5987" actId="27636"/>
          <ac:spMkLst>
            <pc:docMk/>
            <pc:sldMk cId="342020313" sldId="299"/>
            <ac:spMk id="2" creationId="{35951259-C1B1-EACF-2EF6-D4DF965681F5}"/>
          </ac:spMkLst>
        </pc:spChg>
        <pc:spChg chg="mod">
          <ac:chgData name="Christoph Sperl" userId="4af139c36cd33df3" providerId="LiveId" clId="{48240686-E752-4ECD-A386-A0D125F27910}" dt="2023-05-16T12:01:01.319" v="6405" actId="20577"/>
          <ac:spMkLst>
            <pc:docMk/>
            <pc:sldMk cId="342020313" sldId="299"/>
            <ac:spMk id="3" creationId="{DCD97367-121A-3A0B-C10F-1852BDD460F2}"/>
          </ac:spMkLst>
        </pc:spChg>
      </pc:sldChg>
      <pc:sldChg chg="modSp new mod modAnim">
        <pc:chgData name="Christoph Sperl" userId="4af139c36cd33df3" providerId="LiveId" clId="{48240686-E752-4ECD-A386-A0D125F27910}" dt="2023-05-16T14:45:54.764" v="7991"/>
        <pc:sldMkLst>
          <pc:docMk/>
          <pc:sldMk cId="2777634532" sldId="300"/>
        </pc:sldMkLst>
        <pc:spChg chg="mod">
          <ac:chgData name="Christoph Sperl" userId="4af139c36cd33df3" providerId="LiveId" clId="{48240686-E752-4ECD-A386-A0D125F27910}" dt="2023-05-16T13:30:38.199" v="6421" actId="27636"/>
          <ac:spMkLst>
            <pc:docMk/>
            <pc:sldMk cId="2777634532" sldId="300"/>
            <ac:spMk id="2" creationId="{DA0C143E-3D9A-5F61-F71C-371D6AE73E7F}"/>
          </ac:spMkLst>
        </pc:spChg>
        <pc:spChg chg="mod">
          <ac:chgData name="Christoph Sperl" userId="4af139c36cd33df3" providerId="LiveId" clId="{48240686-E752-4ECD-A386-A0D125F27910}" dt="2023-05-16T13:37:12.968" v="7127" actId="20577"/>
          <ac:spMkLst>
            <pc:docMk/>
            <pc:sldMk cId="2777634532" sldId="300"/>
            <ac:spMk id="3" creationId="{AA7AC9F0-C6AE-30A6-1AC8-D6BA8091E054}"/>
          </ac:spMkLst>
        </pc:spChg>
      </pc:sldChg>
      <pc:sldChg chg="modSp new mod modAnim">
        <pc:chgData name="Christoph Sperl" userId="4af139c36cd33df3" providerId="LiveId" clId="{48240686-E752-4ECD-A386-A0D125F27910}" dt="2023-05-16T14:46:01.209" v="7992"/>
        <pc:sldMkLst>
          <pc:docMk/>
          <pc:sldMk cId="3701118009" sldId="301"/>
        </pc:sldMkLst>
        <pc:spChg chg="mod">
          <ac:chgData name="Christoph Sperl" userId="4af139c36cd33df3" providerId="LiveId" clId="{48240686-E752-4ECD-A386-A0D125F27910}" dt="2023-05-16T13:37:32.089" v="7152" actId="20577"/>
          <ac:spMkLst>
            <pc:docMk/>
            <pc:sldMk cId="3701118009" sldId="301"/>
            <ac:spMk id="2" creationId="{A0C09F35-9BBD-9D0B-9FEE-7F5E0D956B06}"/>
          </ac:spMkLst>
        </pc:spChg>
        <pc:spChg chg="mod">
          <ac:chgData name="Christoph Sperl" userId="4af139c36cd33df3" providerId="LiveId" clId="{48240686-E752-4ECD-A386-A0D125F27910}" dt="2023-05-16T14:42:00.161" v="7980" actId="20577"/>
          <ac:spMkLst>
            <pc:docMk/>
            <pc:sldMk cId="3701118009" sldId="301"/>
            <ac:spMk id="3" creationId="{85E1981B-9658-F0BE-9687-4721E892EE12}"/>
          </ac:spMkLst>
        </pc:spChg>
      </pc:sldChg>
      <pc:sldChg chg="addSp delSp modSp new mod">
        <pc:chgData name="Christoph Sperl" userId="4af139c36cd33df3" providerId="LiveId" clId="{48240686-E752-4ECD-A386-A0D125F27910}" dt="2023-05-16T14:42:15.223" v="7981" actId="14100"/>
        <pc:sldMkLst>
          <pc:docMk/>
          <pc:sldMk cId="2731584432" sldId="302"/>
        </pc:sldMkLst>
        <pc:spChg chg="mod">
          <ac:chgData name="Christoph Sperl" userId="4af139c36cd33df3" providerId="LiveId" clId="{48240686-E752-4ECD-A386-A0D125F27910}" dt="2023-05-16T13:44:29.859" v="7894"/>
          <ac:spMkLst>
            <pc:docMk/>
            <pc:sldMk cId="2731584432" sldId="302"/>
            <ac:spMk id="2" creationId="{15805EBC-BD9A-785C-CA83-A60CDD74639F}"/>
          </ac:spMkLst>
        </pc:spChg>
        <pc:spChg chg="del mod">
          <ac:chgData name="Christoph Sperl" userId="4af139c36cd33df3" providerId="LiveId" clId="{48240686-E752-4ECD-A386-A0D125F27910}" dt="2023-05-16T14:40:36.281" v="7975" actId="22"/>
          <ac:spMkLst>
            <pc:docMk/>
            <pc:sldMk cId="2731584432" sldId="302"/>
            <ac:spMk id="3" creationId="{09C7A8E6-DE82-3118-0510-D41E66139E4C}"/>
          </ac:spMkLst>
        </pc:spChg>
        <pc:picChg chg="add mod ord">
          <ac:chgData name="Christoph Sperl" userId="4af139c36cd33df3" providerId="LiveId" clId="{48240686-E752-4ECD-A386-A0D125F27910}" dt="2023-05-16T14:42:15.223" v="7981" actId="14100"/>
          <ac:picMkLst>
            <pc:docMk/>
            <pc:sldMk cId="2731584432" sldId="302"/>
            <ac:picMk id="5" creationId="{E7194DC7-2949-E6F8-EE82-ED03F739989F}"/>
          </ac:picMkLst>
        </pc:picChg>
      </pc:sldChg>
      <pc:sldChg chg="modSp new mod">
        <pc:chgData name="Christoph Sperl" userId="4af139c36cd33df3" providerId="LiveId" clId="{48240686-E752-4ECD-A386-A0D125F27910}" dt="2023-05-16T14:54:24.567" v="8736" actId="14"/>
        <pc:sldMkLst>
          <pc:docMk/>
          <pc:sldMk cId="3851900685" sldId="303"/>
        </pc:sldMkLst>
        <pc:spChg chg="mod">
          <ac:chgData name="Christoph Sperl" userId="4af139c36cd33df3" providerId="LiveId" clId="{48240686-E752-4ECD-A386-A0D125F27910}" dt="2023-05-16T14:46:33.194" v="8024" actId="20577"/>
          <ac:spMkLst>
            <pc:docMk/>
            <pc:sldMk cId="3851900685" sldId="303"/>
            <ac:spMk id="2" creationId="{F1C38C47-9088-386B-726D-B1B70DEBC296}"/>
          </ac:spMkLst>
        </pc:spChg>
        <pc:spChg chg="mod">
          <ac:chgData name="Christoph Sperl" userId="4af139c36cd33df3" providerId="LiveId" clId="{48240686-E752-4ECD-A386-A0D125F27910}" dt="2023-05-16T14:54:24.567" v="8736" actId="14"/>
          <ac:spMkLst>
            <pc:docMk/>
            <pc:sldMk cId="3851900685" sldId="303"/>
            <ac:spMk id="3" creationId="{9530CD0E-55CB-A082-6CB4-526A5E20E48C}"/>
          </ac:spMkLst>
        </pc:spChg>
      </pc:sldChg>
      <pc:sldChg chg="addSp delSp modSp new mod modAnim">
        <pc:chgData name="Christoph Sperl" userId="4af139c36cd33df3" providerId="LiveId" clId="{48240686-E752-4ECD-A386-A0D125F27910}" dt="2023-05-16T14:57:09.471" v="8942" actId="20577"/>
        <pc:sldMkLst>
          <pc:docMk/>
          <pc:sldMk cId="1869485767" sldId="304"/>
        </pc:sldMkLst>
        <pc:spChg chg="mod">
          <ac:chgData name="Christoph Sperl" userId="4af139c36cd33df3" providerId="LiveId" clId="{48240686-E752-4ECD-A386-A0D125F27910}" dt="2023-05-16T14:54:55.092" v="8738"/>
          <ac:spMkLst>
            <pc:docMk/>
            <pc:sldMk cId="1869485767" sldId="304"/>
            <ac:spMk id="2" creationId="{E41DFF40-9043-BF4D-953A-8A8BCB674864}"/>
          </ac:spMkLst>
        </pc:spChg>
        <pc:spChg chg="del mod">
          <ac:chgData name="Christoph Sperl" userId="4af139c36cd33df3" providerId="LiveId" clId="{48240686-E752-4ECD-A386-A0D125F27910}" dt="2023-05-16T14:55:36.640" v="8740" actId="478"/>
          <ac:spMkLst>
            <pc:docMk/>
            <pc:sldMk cId="1869485767" sldId="304"/>
            <ac:spMk id="3" creationId="{6C4523A4-3280-58F5-3706-415322374435}"/>
          </ac:spMkLst>
        </pc:spChg>
        <pc:spChg chg="add mod">
          <ac:chgData name="Christoph Sperl" userId="4af139c36cd33df3" providerId="LiveId" clId="{48240686-E752-4ECD-A386-A0D125F27910}" dt="2023-05-16T14:57:09.471" v="8942" actId="20577"/>
          <ac:spMkLst>
            <pc:docMk/>
            <pc:sldMk cId="1869485767" sldId="304"/>
            <ac:spMk id="6" creationId="{EE4C74F1-58DE-01D7-440B-F71C0ADF1599}"/>
          </ac:spMkLst>
        </pc:spChg>
        <pc:picChg chg="add mod">
          <ac:chgData name="Christoph Sperl" userId="4af139c36cd33df3" providerId="LiveId" clId="{48240686-E752-4ECD-A386-A0D125F27910}" dt="2023-05-16T14:55:41.708" v="8742" actId="1076"/>
          <ac:picMkLst>
            <pc:docMk/>
            <pc:sldMk cId="1869485767" sldId="304"/>
            <ac:picMk id="5" creationId="{13546CED-CCF9-E8AC-BEA7-369D87186C17}"/>
          </ac:picMkLst>
        </pc:picChg>
      </pc:sldChg>
      <pc:sldChg chg="modSp new mod">
        <pc:chgData name="Christoph Sperl" userId="4af139c36cd33df3" providerId="LiveId" clId="{48240686-E752-4ECD-A386-A0D125F27910}" dt="2023-05-16T14:59:44.261" v="9140" actId="20577"/>
        <pc:sldMkLst>
          <pc:docMk/>
          <pc:sldMk cId="1846691525" sldId="305"/>
        </pc:sldMkLst>
        <pc:spChg chg="mod">
          <ac:chgData name="Christoph Sperl" userId="4af139c36cd33df3" providerId="LiveId" clId="{48240686-E752-4ECD-A386-A0D125F27910}" dt="2023-05-16T14:57:37.233" v="8966" actId="20577"/>
          <ac:spMkLst>
            <pc:docMk/>
            <pc:sldMk cId="1846691525" sldId="305"/>
            <ac:spMk id="2" creationId="{C0C3EB55-39CC-A8F1-F645-5AB72FF3CF98}"/>
          </ac:spMkLst>
        </pc:spChg>
        <pc:spChg chg="mod">
          <ac:chgData name="Christoph Sperl" userId="4af139c36cd33df3" providerId="LiveId" clId="{48240686-E752-4ECD-A386-A0D125F27910}" dt="2023-05-16T14:59:44.261" v="9140" actId="20577"/>
          <ac:spMkLst>
            <pc:docMk/>
            <pc:sldMk cId="1846691525" sldId="305"/>
            <ac:spMk id="3" creationId="{BC086C46-0D12-4D7E-7EBF-7B9E5AD697B4}"/>
          </ac:spMkLst>
        </pc:spChg>
      </pc:sldChg>
      <pc:sldChg chg="addSp delSp modSp new mod">
        <pc:chgData name="Christoph Sperl" userId="4af139c36cd33df3" providerId="LiveId" clId="{48240686-E752-4ECD-A386-A0D125F27910}" dt="2023-06-05T10:24:49.901" v="9284" actId="14100"/>
        <pc:sldMkLst>
          <pc:docMk/>
          <pc:sldMk cId="1375217213" sldId="306"/>
        </pc:sldMkLst>
        <pc:spChg chg="mod">
          <ac:chgData name="Christoph Sperl" userId="4af139c36cd33df3" providerId="LiveId" clId="{48240686-E752-4ECD-A386-A0D125F27910}" dt="2023-06-05T10:11:29.589" v="9157" actId="20577"/>
          <ac:spMkLst>
            <pc:docMk/>
            <pc:sldMk cId="1375217213" sldId="306"/>
            <ac:spMk id="2" creationId="{E964B88E-EA15-B30E-B2A7-E7F096DBE2C2}"/>
          </ac:spMkLst>
        </pc:spChg>
        <pc:spChg chg="del">
          <ac:chgData name="Christoph Sperl" userId="4af139c36cd33df3" providerId="LiveId" clId="{48240686-E752-4ECD-A386-A0D125F27910}" dt="2023-06-05T10:21:04.168" v="9161" actId="1032"/>
          <ac:spMkLst>
            <pc:docMk/>
            <pc:sldMk cId="1375217213" sldId="306"/>
            <ac:spMk id="3" creationId="{47F7DF25-58B8-15CA-FDE3-6886F6F73F75}"/>
          </ac:spMkLst>
        </pc:spChg>
        <pc:graphicFrameChg chg="add mod modGraphic">
          <ac:chgData name="Christoph Sperl" userId="4af139c36cd33df3" providerId="LiveId" clId="{48240686-E752-4ECD-A386-A0D125F27910}" dt="2023-06-05T10:24:49.901" v="9284" actId="14100"/>
          <ac:graphicFrameMkLst>
            <pc:docMk/>
            <pc:sldMk cId="1375217213" sldId="306"/>
            <ac:graphicFrameMk id="5" creationId="{FBDE3A1D-CCEB-9A3D-32AE-ECFCAE14AE0D}"/>
          </ac:graphicFrameMkLst>
        </pc:graphicFrameChg>
        <pc:picChg chg="add del mod">
          <ac:chgData name="Christoph Sperl" userId="4af139c36cd33df3" providerId="LiveId" clId="{48240686-E752-4ECD-A386-A0D125F27910}" dt="2023-06-05T10:20:33.094" v="9160" actId="478"/>
          <ac:picMkLst>
            <pc:docMk/>
            <pc:sldMk cId="1375217213" sldId="306"/>
            <ac:picMk id="4" creationId="{3BCF2D43-C386-527B-1A62-A0A6D590A47B}"/>
          </ac:picMkLst>
        </pc:picChg>
      </pc:sldChg>
      <pc:sldChg chg="addSp delSp modSp add mod">
        <pc:chgData name="Christoph Sperl" userId="4af139c36cd33df3" providerId="LiveId" clId="{48240686-E752-4ECD-A386-A0D125F27910}" dt="2023-06-05T10:31:06.737" v="10054" actId="20577"/>
        <pc:sldMkLst>
          <pc:docMk/>
          <pc:sldMk cId="4242651978" sldId="307"/>
        </pc:sldMkLst>
        <pc:spChg chg="add mod">
          <ac:chgData name="Christoph Sperl" userId="4af139c36cd33df3" providerId="LiveId" clId="{48240686-E752-4ECD-A386-A0D125F27910}" dt="2023-06-05T10:31:06.737" v="10054" actId="20577"/>
          <ac:spMkLst>
            <pc:docMk/>
            <pc:sldMk cId="4242651978" sldId="307"/>
            <ac:spMk id="4" creationId="{C2EB5B7F-FB7D-8E0D-C114-88DD03ED4CD3}"/>
          </ac:spMkLst>
        </pc:spChg>
        <pc:graphicFrameChg chg="del mod">
          <ac:chgData name="Christoph Sperl" userId="4af139c36cd33df3" providerId="LiveId" clId="{48240686-E752-4ECD-A386-A0D125F27910}" dt="2023-06-05T10:25:14.438" v="9290" actId="478"/>
          <ac:graphicFrameMkLst>
            <pc:docMk/>
            <pc:sldMk cId="4242651978" sldId="307"/>
            <ac:graphicFrameMk id="5" creationId="{FBDE3A1D-CCEB-9A3D-32AE-ECFCAE14AE0D}"/>
          </ac:graphicFrameMkLst>
        </pc:graphicFrameChg>
      </pc:sldChg>
      <pc:sldChg chg="modSp new mod">
        <pc:chgData name="Christoph Sperl" userId="4af139c36cd33df3" providerId="LiveId" clId="{48240686-E752-4ECD-A386-A0D125F27910}" dt="2023-06-05T12:04:49.973" v="10761" actId="20577"/>
        <pc:sldMkLst>
          <pc:docMk/>
          <pc:sldMk cId="3535779086" sldId="308"/>
        </pc:sldMkLst>
        <pc:spChg chg="mod">
          <ac:chgData name="Christoph Sperl" userId="4af139c36cd33df3" providerId="LiveId" clId="{48240686-E752-4ECD-A386-A0D125F27910}" dt="2023-06-05T12:03:22.603" v="10550" actId="20577"/>
          <ac:spMkLst>
            <pc:docMk/>
            <pc:sldMk cId="3535779086" sldId="308"/>
            <ac:spMk id="2" creationId="{FC0B7AF0-F75D-10B4-DB5D-B7B17A1B6671}"/>
          </ac:spMkLst>
        </pc:spChg>
        <pc:spChg chg="mod">
          <ac:chgData name="Christoph Sperl" userId="4af139c36cd33df3" providerId="LiveId" clId="{48240686-E752-4ECD-A386-A0D125F27910}" dt="2023-06-05T12:04:49.973" v="10761" actId="20577"/>
          <ac:spMkLst>
            <pc:docMk/>
            <pc:sldMk cId="3535779086" sldId="308"/>
            <ac:spMk id="3" creationId="{C93CE8B7-E131-587E-0395-721BE7946915}"/>
          </ac:spMkLst>
        </pc:spChg>
      </pc:sldChg>
      <pc:sldChg chg="addSp delSp modSp new mod modAnim">
        <pc:chgData name="Christoph Sperl" userId="4af139c36cd33df3" providerId="LiveId" clId="{48240686-E752-4ECD-A386-A0D125F27910}" dt="2023-06-05T12:27:06.768" v="11164" actId="20577"/>
        <pc:sldMkLst>
          <pc:docMk/>
          <pc:sldMk cId="1191568492" sldId="309"/>
        </pc:sldMkLst>
        <pc:spChg chg="mod">
          <ac:chgData name="Christoph Sperl" userId="4af139c36cd33df3" providerId="LiveId" clId="{48240686-E752-4ECD-A386-A0D125F27910}" dt="2023-06-05T12:17:33.918" v="10786" actId="20577"/>
          <ac:spMkLst>
            <pc:docMk/>
            <pc:sldMk cId="1191568492" sldId="309"/>
            <ac:spMk id="2" creationId="{FD58366B-B8FA-2FED-EA53-EF33BD6B4236}"/>
          </ac:spMkLst>
        </pc:spChg>
        <pc:spChg chg="del">
          <ac:chgData name="Christoph Sperl" userId="4af139c36cd33df3" providerId="LiveId" clId="{48240686-E752-4ECD-A386-A0D125F27910}" dt="2023-06-05T12:21:44.123" v="10787" actId="478"/>
          <ac:spMkLst>
            <pc:docMk/>
            <pc:sldMk cId="1191568492" sldId="309"/>
            <ac:spMk id="3" creationId="{B5380F64-4382-7CAA-EAAA-76E371F44B09}"/>
          </ac:spMkLst>
        </pc:spChg>
        <pc:spChg chg="add mod">
          <ac:chgData name="Christoph Sperl" userId="4af139c36cd33df3" providerId="LiveId" clId="{48240686-E752-4ECD-A386-A0D125F27910}" dt="2023-06-05T12:22:56.762" v="10860" actId="20577"/>
          <ac:spMkLst>
            <pc:docMk/>
            <pc:sldMk cId="1191568492" sldId="309"/>
            <ac:spMk id="6" creationId="{F8865DE2-7B1D-6F3F-9D80-4611C0DDF769}"/>
          </ac:spMkLst>
        </pc:spChg>
        <pc:spChg chg="add mod">
          <ac:chgData name="Christoph Sperl" userId="4af139c36cd33df3" providerId="LiveId" clId="{48240686-E752-4ECD-A386-A0D125F27910}" dt="2023-06-05T12:25:00.528" v="10965" actId="1036"/>
          <ac:spMkLst>
            <pc:docMk/>
            <pc:sldMk cId="1191568492" sldId="309"/>
            <ac:spMk id="9" creationId="{8D1DF2A2-E3BF-CB35-52BD-6E09D9718A10}"/>
          </ac:spMkLst>
        </pc:spChg>
        <pc:spChg chg="add mod">
          <ac:chgData name="Christoph Sperl" userId="4af139c36cd33df3" providerId="LiveId" clId="{48240686-E752-4ECD-A386-A0D125F27910}" dt="2023-06-05T12:27:06.768" v="11164" actId="20577"/>
          <ac:spMkLst>
            <pc:docMk/>
            <pc:sldMk cId="1191568492" sldId="309"/>
            <ac:spMk id="10" creationId="{8730EE6C-7ED6-AC59-F75F-7A889303EC8F}"/>
          </ac:spMkLst>
        </pc:spChg>
        <pc:spChg chg="add mod">
          <ac:chgData name="Christoph Sperl" userId="4af139c36cd33df3" providerId="LiveId" clId="{48240686-E752-4ECD-A386-A0D125F27910}" dt="2023-06-05T12:26:04.953" v="11122" actId="20577"/>
          <ac:spMkLst>
            <pc:docMk/>
            <pc:sldMk cId="1191568492" sldId="309"/>
            <ac:spMk id="11" creationId="{01EC12E2-7005-29A3-929E-2524C6FCB063}"/>
          </ac:spMkLst>
        </pc:spChg>
        <pc:spChg chg="add mod">
          <ac:chgData name="Christoph Sperl" userId="4af139c36cd33df3" providerId="LiveId" clId="{48240686-E752-4ECD-A386-A0D125F27910}" dt="2023-06-05T12:26:26.080" v="11158" actId="20577"/>
          <ac:spMkLst>
            <pc:docMk/>
            <pc:sldMk cId="1191568492" sldId="309"/>
            <ac:spMk id="12" creationId="{81FB95A3-69E4-B92E-7DB5-FFBBC0D91357}"/>
          </ac:spMkLst>
        </pc:spChg>
        <pc:picChg chg="add mod">
          <ac:chgData name="Christoph Sperl" userId="4af139c36cd33df3" providerId="LiveId" clId="{48240686-E752-4ECD-A386-A0D125F27910}" dt="2023-06-05T12:21:51.294" v="10790" actId="1076"/>
          <ac:picMkLst>
            <pc:docMk/>
            <pc:sldMk cId="1191568492" sldId="309"/>
            <ac:picMk id="5" creationId="{39E58F3A-439F-E19C-65B3-EEFA744E4A69}"/>
          </ac:picMkLst>
        </pc:picChg>
        <pc:picChg chg="add mod">
          <ac:chgData name="Christoph Sperl" userId="4af139c36cd33df3" providerId="LiveId" clId="{48240686-E752-4ECD-A386-A0D125F27910}" dt="2023-06-05T12:26:28.738" v="11160" actId="1076"/>
          <ac:picMkLst>
            <pc:docMk/>
            <pc:sldMk cId="1191568492" sldId="309"/>
            <ac:picMk id="8" creationId="{1DD1E28E-2EF0-E67A-9F79-3A4CC52C0A2E}"/>
          </ac:picMkLst>
        </pc:picChg>
      </pc:sldChg>
      <pc:sldChg chg="addSp modSp new mod modAnim">
        <pc:chgData name="Christoph Sperl" userId="4af139c36cd33df3" providerId="LiveId" clId="{48240686-E752-4ECD-A386-A0D125F27910}" dt="2023-06-05T13:23:13.604" v="11671"/>
        <pc:sldMkLst>
          <pc:docMk/>
          <pc:sldMk cId="789143384" sldId="310"/>
        </pc:sldMkLst>
        <pc:spChg chg="mod">
          <ac:chgData name="Christoph Sperl" userId="4af139c36cd33df3" providerId="LiveId" clId="{48240686-E752-4ECD-A386-A0D125F27910}" dt="2023-06-05T12:36:26.735" v="11433" actId="20577"/>
          <ac:spMkLst>
            <pc:docMk/>
            <pc:sldMk cId="789143384" sldId="310"/>
            <ac:spMk id="2" creationId="{8075FD73-1E13-54C4-03CD-6E03F7344F33}"/>
          </ac:spMkLst>
        </pc:spChg>
        <pc:spChg chg="mod">
          <ac:chgData name="Christoph Sperl" userId="4af139c36cd33df3" providerId="LiveId" clId="{48240686-E752-4ECD-A386-A0D125F27910}" dt="2023-06-05T12:49:47.052" v="11661" actId="5793"/>
          <ac:spMkLst>
            <pc:docMk/>
            <pc:sldMk cId="789143384" sldId="310"/>
            <ac:spMk id="3" creationId="{D3A4E238-F50E-B597-9243-54FB04DD92D3}"/>
          </ac:spMkLst>
        </pc:spChg>
        <pc:picChg chg="add mod">
          <ac:chgData name="Christoph Sperl" userId="4af139c36cd33df3" providerId="LiveId" clId="{48240686-E752-4ECD-A386-A0D125F27910}" dt="2023-06-05T12:36:01.498" v="11416" actId="1076"/>
          <ac:picMkLst>
            <pc:docMk/>
            <pc:sldMk cId="789143384" sldId="310"/>
            <ac:picMk id="5" creationId="{D58D3C03-3C65-E775-1DC9-DF81C8D6F689}"/>
          </ac:picMkLst>
        </pc:picChg>
        <pc:picChg chg="add mod">
          <ac:chgData name="Christoph Sperl" userId="4af139c36cd33df3" providerId="LiveId" clId="{48240686-E752-4ECD-A386-A0D125F27910}" dt="2023-06-05T12:49:56.550" v="11665" actId="1076"/>
          <ac:picMkLst>
            <pc:docMk/>
            <pc:sldMk cId="789143384" sldId="310"/>
            <ac:picMk id="7" creationId="{9D8C90D7-68C5-9A86-1253-87B654AD8C61}"/>
          </ac:picMkLst>
        </pc:picChg>
      </pc:sldChg>
      <pc:sldChg chg="addSp delSp modSp new del mod modAnim">
        <pc:chgData name="Christoph Sperl" userId="4af139c36cd33df3" providerId="LiveId" clId="{48240686-E752-4ECD-A386-A0D125F27910}" dt="2023-06-05T12:30:16.250" v="11197" actId="47"/>
        <pc:sldMkLst>
          <pc:docMk/>
          <pc:sldMk cId="2186019191" sldId="310"/>
        </pc:sldMkLst>
        <pc:spChg chg="mod">
          <ac:chgData name="Christoph Sperl" userId="4af139c36cd33df3" providerId="LiveId" clId="{48240686-E752-4ECD-A386-A0D125F27910}" dt="2023-06-05T12:27:24.664" v="11189" actId="20577"/>
          <ac:spMkLst>
            <pc:docMk/>
            <pc:sldMk cId="2186019191" sldId="310"/>
            <ac:spMk id="2" creationId="{D2B018EF-820A-C5E0-C8CF-9CB4980EAD09}"/>
          </ac:spMkLst>
        </pc:spChg>
        <pc:spChg chg="del">
          <ac:chgData name="Christoph Sperl" userId="4af139c36cd33df3" providerId="LiveId" clId="{48240686-E752-4ECD-A386-A0D125F27910}" dt="2023-06-05T12:27:27.176" v="11190" actId="478"/>
          <ac:spMkLst>
            <pc:docMk/>
            <pc:sldMk cId="2186019191" sldId="310"/>
            <ac:spMk id="3" creationId="{1E589193-63CE-0462-16DF-5BB73FC6CD6E}"/>
          </ac:spMkLst>
        </pc:spChg>
        <pc:spChg chg="add mod">
          <ac:chgData name="Christoph Sperl" userId="4af139c36cd33df3" providerId="LiveId" clId="{48240686-E752-4ECD-A386-A0D125F27910}" dt="2023-06-05T12:30:07.771" v="11196" actId="1076"/>
          <ac:spMkLst>
            <pc:docMk/>
            <pc:sldMk cId="2186019191" sldId="310"/>
            <ac:spMk id="8" creationId="{DDAD33C5-1D74-7E6E-26D6-CA897EF20BC2}"/>
          </ac:spMkLst>
        </pc:spChg>
        <pc:picChg chg="add mod">
          <ac:chgData name="Christoph Sperl" userId="4af139c36cd33df3" providerId="LiveId" clId="{48240686-E752-4ECD-A386-A0D125F27910}" dt="2023-06-05T12:29:43.623" v="11192" actId="1076"/>
          <ac:picMkLst>
            <pc:docMk/>
            <pc:sldMk cId="2186019191" sldId="310"/>
            <ac:picMk id="5" creationId="{EBD9FD40-8C19-EFEB-0EF9-0F231658EE98}"/>
          </ac:picMkLst>
        </pc:picChg>
        <pc:picChg chg="add del">
          <ac:chgData name="Christoph Sperl" userId="4af139c36cd33df3" providerId="LiveId" clId="{48240686-E752-4ECD-A386-A0D125F27910}" dt="2023-06-05T12:29:49.759" v="11194" actId="478"/>
          <ac:picMkLst>
            <pc:docMk/>
            <pc:sldMk cId="2186019191" sldId="310"/>
            <ac:picMk id="7" creationId="{F3BB27C8-E4BB-931D-1470-6EBB73B9F91A}"/>
          </ac:picMkLst>
        </pc:picChg>
      </pc:sldChg>
      <pc:sldChg chg="modSp new mod">
        <pc:chgData name="Christoph Sperl" userId="4af139c36cd33df3" providerId="LiveId" clId="{48240686-E752-4ECD-A386-A0D125F27910}" dt="2023-06-05T13:44:31.489" v="12224" actId="20577"/>
        <pc:sldMkLst>
          <pc:docMk/>
          <pc:sldMk cId="3153701883" sldId="311"/>
        </pc:sldMkLst>
        <pc:spChg chg="mod">
          <ac:chgData name="Christoph Sperl" userId="4af139c36cd33df3" providerId="LiveId" clId="{48240686-E752-4ECD-A386-A0D125F27910}" dt="2023-06-05T13:30:48.226" v="11712" actId="20577"/>
          <ac:spMkLst>
            <pc:docMk/>
            <pc:sldMk cId="3153701883" sldId="311"/>
            <ac:spMk id="2" creationId="{98D95F09-EDD4-EFE3-A7CD-22708386C475}"/>
          </ac:spMkLst>
        </pc:spChg>
        <pc:spChg chg="mod">
          <ac:chgData name="Christoph Sperl" userId="4af139c36cd33df3" providerId="LiveId" clId="{48240686-E752-4ECD-A386-A0D125F27910}" dt="2023-06-05T13:44:31.489" v="12224" actId="20577"/>
          <ac:spMkLst>
            <pc:docMk/>
            <pc:sldMk cId="3153701883" sldId="311"/>
            <ac:spMk id="3" creationId="{D1F423D6-F507-AB49-7B4D-93B9B5789D72}"/>
          </ac:spMkLst>
        </pc:spChg>
      </pc:sldChg>
      <pc:sldChg chg="modSp new mod modAnim">
        <pc:chgData name="Christoph Sperl" userId="4af139c36cd33df3" providerId="LiveId" clId="{48240686-E752-4ECD-A386-A0D125F27910}" dt="2023-06-12T08:29:52.446" v="14986"/>
        <pc:sldMkLst>
          <pc:docMk/>
          <pc:sldMk cId="2403612560" sldId="312"/>
        </pc:sldMkLst>
        <pc:spChg chg="mod">
          <ac:chgData name="Christoph Sperl" userId="4af139c36cd33df3" providerId="LiveId" clId="{48240686-E752-4ECD-A386-A0D125F27910}" dt="2023-06-05T14:50:48.545" v="12426" actId="20577"/>
          <ac:spMkLst>
            <pc:docMk/>
            <pc:sldMk cId="2403612560" sldId="312"/>
            <ac:spMk id="2" creationId="{13804D1B-647C-7C9C-3498-AF2A38952534}"/>
          </ac:spMkLst>
        </pc:spChg>
        <pc:spChg chg="mod">
          <ac:chgData name="Christoph Sperl" userId="4af139c36cd33df3" providerId="LiveId" clId="{48240686-E752-4ECD-A386-A0D125F27910}" dt="2023-06-09T09:51:30.354" v="13521" actId="20577"/>
          <ac:spMkLst>
            <pc:docMk/>
            <pc:sldMk cId="2403612560" sldId="312"/>
            <ac:spMk id="3" creationId="{DDC94171-907B-5A9D-F855-E479F3609A59}"/>
          </ac:spMkLst>
        </pc:spChg>
      </pc:sldChg>
      <pc:sldChg chg="addSp modSp new mod">
        <pc:chgData name="Christoph Sperl" userId="4af139c36cd33df3" providerId="LiveId" clId="{48240686-E752-4ECD-A386-A0D125F27910}" dt="2023-06-05T15:00:16.641" v="13261" actId="1076"/>
        <pc:sldMkLst>
          <pc:docMk/>
          <pc:sldMk cId="2510979651" sldId="313"/>
        </pc:sldMkLst>
        <pc:spChg chg="mod">
          <ac:chgData name="Christoph Sperl" userId="4af139c36cd33df3" providerId="LiveId" clId="{48240686-E752-4ECD-A386-A0D125F27910}" dt="2023-06-05T14:55:52.137" v="13087" actId="20577"/>
          <ac:spMkLst>
            <pc:docMk/>
            <pc:sldMk cId="2510979651" sldId="313"/>
            <ac:spMk id="2" creationId="{A2188350-A188-3EF5-9A85-3E4A0268A340}"/>
          </ac:spMkLst>
        </pc:spChg>
        <pc:spChg chg="mod">
          <ac:chgData name="Christoph Sperl" userId="4af139c36cd33df3" providerId="LiveId" clId="{48240686-E752-4ECD-A386-A0D125F27910}" dt="2023-06-05T15:00:08.273" v="13258" actId="5793"/>
          <ac:spMkLst>
            <pc:docMk/>
            <pc:sldMk cId="2510979651" sldId="313"/>
            <ac:spMk id="3" creationId="{85FAF753-FD8F-6986-A9A2-3BC3C02D9434}"/>
          </ac:spMkLst>
        </pc:spChg>
        <pc:picChg chg="add mod">
          <ac:chgData name="Christoph Sperl" userId="4af139c36cd33df3" providerId="LiveId" clId="{48240686-E752-4ECD-A386-A0D125F27910}" dt="2023-06-05T15:00:16.641" v="13261" actId="1076"/>
          <ac:picMkLst>
            <pc:docMk/>
            <pc:sldMk cId="2510979651" sldId="313"/>
            <ac:picMk id="5" creationId="{AFF3F8AA-4970-41BD-3B3E-E19665E7B9CD}"/>
          </ac:picMkLst>
        </pc:picChg>
      </pc:sldChg>
      <pc:sldChg chg="addSp delSp modSp add mod">
        <pc:chgData name="Christoph Sperl" userId="4af139c36cd33df3" providerId="LiveId" clId="{48240686-E752-4ECD-A386-A0D125F27910}" dt="2023-06-09T12:20:35.737" v="13525" actId="14100"/>
        <pc:sldMkLst>
          <pc:docMk/>
          <pc:sldMk cId="3319121407" sldId="314"/>
        </pc:sldMkLst>
        <pc:spChg chg="mod">
          <ac:chgData name="Christoph Sperl" userId="4af139c36cd33df3" providerId="LiveId" clId="{48240686-E752-4ECD-A386-A0D125F27910}" dt="2023-06-09T09:30:31.570" v="13287" actId="20577"/>
          <ac:spMkLst>
            <pc:docMk/>
            <pc:sldMk cId="3319121407" sldId="314"/>
            <ac:spMk id="2" creationId="{A2188350-A188-3EF5-9A85-3E4A0268A340}"/>
          </ac:spMkLst>
        </pc:spChg>
        <pc:spChg chg="del mod">
          <ac:chgData name="Christoph Sperl" userId="4af139c36cd33df3" providerId="LiveId" clId="{48240686-E752-4ECD-A386-A0D125F27910}" dt="2023-06-09T09:30:38.969" v="13290" actId="478"/>
          <ac:spMkLst>
            <pc:docMk/>
            <pc:sldMk cId="3319121407" sldId="314"/>
            <ac:spMk id="3" creationId="{85FAF753-FD8F-6986-A9A2-3BC3C02D9434}"/>
          </ac:spMkLst>
        </pc:spChg>
        <pc:picChg chg="del">
          <ac:chgData name="Christoph Sperl" userId="4af139c36cd33df3" providerId="LiveId" clId="{48240686-E752-4ECD-A386-A0D125F27910}" dt="2023-06-09T09:30:35.866" v="13289" actId="478"/>
          <ac:picMkLst>
            <pc:docMk/>
            <pc:sldMk cId="3319121407" sldId="314"/>
            <ac:picMk id="5" creationId="{AFF3F8AA-4970-41BD-3B3E-E19665E7B9CD}"/>
          </ac:picMkLst>
        </pc:picChg>
        <pc:picChg chg="add mod">
          <ac:chgData name="Christoph Sperl" userId="4af139c36cd33df3" providerId="LiveId" clId="{48240686-E752-4ECD-A386-A0D125F27910}" dt="2023-06-09T12:20:35.737" v="13525" actId="14100"/>
          <ac:picMkLst>
            <pc:docMk/>
            <pc:sldMk cId="3319121407" sldId="314"/>
            <ac:picMk id="6" creationId="{5B63EC01-9907-B6DC-B594-9AF9C9CA2FFA}"/>
          </ac:picMkLst>
        </pc:picChg>
      </pc:sldChg>
      <pc:sldChg chg="addSp delSp modSp new mod delAnim modAnim">
        <pc:chgData name="Christoph Sperl" userId="4af139c36cd33df3" providerId="LiveId" clId="{48240686-E752-4ECD-A386-A0D125F27910}" dt="2023-06-12T08:30:31.868" v="14988"/>
        <pc:sldMkLst>
          <pc:docMk/>
          <pc:sldMk cId="2459590876" sldId="315"/>
        </pc:sldMkLst>
        <pc:spChg chg="mod">
          <ac:chgData name="Christoph Sperl" userId="4af139c36cd33df3" providerId="LiveId" clId="{48240686-E752-4ECD-A386-A0D125F27910}" dt="2023-06-12T07:26:14.165" v="13549" actId="20577"/>
          <ac:spMkLst>
            <pc:docMk/>
            <pc:sldMk cId="2459590876" sldId="315"/>
            <ac:spMk id="2" creationId="{21445960-44D9-29F4-675D-C415CC91AD7F}"/>
          </ac:spMkLst>
        </pc:spChg>
        <pc:spChg chg="del mod">
          <ac:chgData name="Christoph Sperl" userId="4af139c36cd33df3" providerId="LiveId" clId="{48240686-E752-4ECD-A386-A0D125F27910}" dt="2023-06-12T07:26:19.287" v="13551" actId="478"/>
          <ac:spMkLst>
            <pc:docMk/>
            <pc:sldMk cId="2459590876" sldId="315"/>
            <ac:spMk id="3" creationId="{68F90E86-08F1-8B1C-51C1-05B1C89D881D}"/>
          </ac:spMkLst>
        </pc:spChg>
        <pc:spChg chg="add del mod">
          <ac:chgData name="Christoph Sperl" userId="4af139c36cd33df3" providerId="LiveId" clId="{48240686-E752-4ECD-A386-A0D125F27910}" dt="2023-06-12T07:39:40.794" v="13624" actId="478"/>
          <ac:spMkLst>
            <pc:docMk/>
            <pc:sldMk cId="2459590876" sldId="315"/>
            <ac:spMk id="6" creationId="{5093336F-D008-B894-6B7E-80D09738002E}"/>
          </ac:spMkLst>
        </pc:spChg>
        <pc:spChg chg="add del mod">
          <ac:chgData name="Christoph Sperl" userId="4af139c36cd33df3" providerId="LiveId" clId="{48240686-E752-4ECD-A386-A0D125F27910}" dt="2023-06-12T07:39:42.240" v="13625" actId="478"/>
          <ac:spMkLst>
            <pc:docMk/>
            <pc:sldMk cId="2459590876" sldId="315"/>
            <ac:spMk id="7" creationId="{18A36926-4EDB-8568-567C-2954F1FFA7D3}"/>
          </ac:spMkLst>
        </pc:spChg>
        <pc:spChg chg="add mod">
          <ac:chgData name="Christoph Sperl" userId="4af139c36cd33df3" providerId="LiveId" clId="{48240686-E752-4ECD-A386-A0D125F27910}" dt="2023-06-12T08:08:32.756" v="14753" actId="20577"/>
          <ac:spMkLst>
            <pc:docMk/>
            <pc:sldMk cId="2459590876" sldId="315"/>
            <ac:spMk id="8" creationId="{4DAEDEA6-3165-E17C-6FE4-9743B0CCE034}"/>
          </ac:spMkLst>
        </pc:spChg>
        <pc:spChg chg="add del mod">
          <ac:chgData name="Christoph Sperl" userId="4af139c36cd33df3" providerId="LiveId" clId="{48240686-E752-4ECD-A386-A0D125F27910}" dt="2023-06-12T07:50:02.631" v="13932" actId="478"/>
          <ac:spMkLst>
            <pc:docMk/>
            <pc:sldMk cId="2459590876" sldId="315"/>
            <ac:spMk id="10" creationId="{68724256-F432-2A5C-A668-B85AE18DDBE0}"/>
          </ac:spMkLst>
        </pc:spChg>
        <pc:spChg chg="add del mod">
          <ac:chgData name="Christoph Sperl" userId="4af139c36cd33df3" providerId="LiveId" clId="{48240686-E752-4ECD-A386-A0D125F27910}" dt="2023-06-12T08:04:40.531" v="14454"/>
          <ac:spMkLst>
            <pc:docMk/>
            <pc:sldMk cId="2459590876" sldId="315"/>
            <ac:spMk id="11" creationId="{0FE7B076-3F5F-0648-302A-11A3A8C515E4}"/>
          </ac:spMkLst>
        </pc:spChg>
        <pc:picChg chg="add del mod">
          <ac:chgData name="Christoph Sperl" userId="4af139c36cd33df3" providerId="LiveId" clId="{48240686-E752-4ECD-A386-A0D125F27910}" dt="2023-06-12T07:39:38.376" v="13622" actId="478"/>
          <ac:picMkLst>
            <pc:docMk/>
            <pc:sldMk cId="2459590876" sldId="315"/>
            <ac:picMk id="5" creationId="{93EAD091-CD91-C5E4-915B-9955A8EDE63F}"/>
          </ac:picMkLst>
        </pc:picChg>
      </pc:sldChg>
      <pc:sldChg chg="modSp add mod modAnim">
        <pc:chgData name="Christoph Sperl" userId="4af139c36cd33df3" providerId="LiveId" clId="{48240686-E752-4ECD-A386-A0D125F27910}" dt="2023-06-12T08:30:42.410" v="14990"/>
        <pc:sldMkLst>
          <pc:docMk/>
          <pc:sldMk cId="3011708477" sldId="316"/>
        </pc:sldMkLst>
        <pc:spChg chg="mod">
          <ac:chgData name="Christoph Sperl" userId="4af139c36cd33df3" providerId="LiveId" clId="{48240686-E752-4ECD-A386-A0D125F27910}" dt="2023-06-12T08:28:55.713" v="14985" actId="6549"/>
          <ac:spMkLst>
            <pc:docMk/>
            <pc:sldMk cId="3011708477" sldId="316"/>
            <ac:spMk id="8" creationId="{4DAEDEA6-3165-E17C-6FE4-9743B0CCE034}"/>
          </ac:spMkLst>
        </pc:spChg>
      </pc:sldChg>
      <pc:sldChg chg="modSp new mod">
        <pc:chgData name="Christoph Sperl" userId="4af139c36cd33df3" providerId="LiveId" clId="{48240686-E752-4ECD-A386-A0D125F27910}" dt="2023-06-12T09:00:10.710" v="15790" actId="20577"/>
        <pc:sldMkLst>
          <pc:docMk/>
          <pc:sldMk cId="2039337855" sldId="317"/>
        </pc:sldMkLst>
        <pc:spChg chg="mod">
          <ac:chgData name="Christoph Sperl" userId="4af139c36cd33df3" providerId="LiveId" clId="{48240686-E752-4ECD-A386-A0D125F27910}" dt="2023-06-12T08:53:55.614" v="15073" actId="20577"/>
          <ac:spMkLst>
            <pc:docMk/>
            <pc:sldMk cId="2039337855" sldId="317"/>
            <ac:spMk id="2" creationId="{E5C75BD8-F136-D7A5-B586-D20925003668}"/>
          </ac:spMkLst>
        </pc:spChg>
        <pc:spChg chg="mod">
          <ac:chgData name="Christoph Sperl" userId="4af139c36cd33df3" providerId="LiveId" clId="{48240686-E752-4ECD-A386-A0D125F27910}" dt="2023-06-12T09:00:10.710" v="15790" actId="20577"/>
          <ac:spMkLst>
            <pc:docMk/>
            <pc:sldMk cId="2039337855" sldId="317"/>
            <ac:spMk id="3" creationId="{79185103-13CA-EF54-44AF-A21BCB04504A}"/>
          </ac:spMkLst>
        </pc:spChg>
      </pc:sldChg>
      <pc:sldChg chg="addSp delSp modSp new mod modAnim">
        <pc:chgData name="Christoph Sperl" userId="4af139c36cd33df3" providerId="LiveId" clId="{48240686-E752-4ECD-A386-A0D125F27910}" dt="2023-06-12T09:44:58.003" v="16314"/>
        <pc:sldMkLst>
          <pc:docMk/>
          <pc:sldMk cId="3101129344" sldId="318"/>
        </pc:sldMkLst>
        <pc:spChg chg="mod">
          <ac:chgData name="Christoph Sperl" userId="4af139c36cd33df3" providerId="LiveId" clId="{48240686-E752-4ECD-A386-A0D125F27910}" dt="2023-06-12T09:00:25.224" v="15824" actId="6549"/>
          <ac:spMkLst>
            <pc:docMk/>
            <pc:sldMk cId="3101129344" sldId="318"/>
            <ac:spMk id="2" creationId="{BFD4280D-5EBF-70E8-35DC-385CDBC0B8C0}"/>
          </ac:spMkLst>
        </pc:spChg>
        <pc:spChg chg="del mod">
          <ac:chgData name="Christoph Sperl" userId="4af139c36cd33df3" providerId="LiveId" clId="{48240686-E752-4ECD-A386-A0D125F27910}" dt="2023-06-12T09:11:51.470" v="15826" actId="1032"/>
          <ac:spMkLst>
            <pc:docMk/>
            <pc:sldMk cId="3101129344" sldId="318"/>
            <ac:spMk id="3" creationId="{FF1D5784-4DBD-7E09-A8E5-C06E4E4C769D}"/>
          </ac:spMkLst>
        </pc:spChg>
        <pc:spChg chg="add del mod">
          <ac:chgData name="Christoph Sperl" userId="4af139c36cd33df3" providerId="LiveId" clId="{48240686-E752-4ECD-A386-A0D125F27910}" dt="2023-06-12T09:12:36.249" v="15849" actId="478"/>
          <ac:spMkLst>
            <pc:docMk/>
            <pc:sldMk cId="3101129344" sldId="318"/>
            <ac:spMk id="6" creationId="{CB21C599-1472-A0C9-06F8-95027C977080}"/>
          </ac:spMkLst>
        </pc:spChg>
        <pc:spChg chg="add mod">
          <ac:chgData name="Christoph Sperl" userId="4af139c36cd33df3" providerId="LiveId" clId="{48240686-E752-4ECD-A386-A0D125F27910}" dt="2023-06-12T09:41:45.072" v="16258" actId="20577"/>
          <ac:spMkLst>
            <pc:docMk/>
            <pc:sldMk cId="3101129344" sldId="318"/>
            <ac:spMk id="7" creationId="{982494C8-B855-1B13-49BC-8EC0B74C4B31}"/>
          </ac:spMkLst>
        </pc:spChg>
        <pc:spChg chg="add mod">
          <ac:chgData name="Christoph Sperl" userId="4af139c36cd33df3" providerId="LiveId" clId="{48240686-E752-4ECD-A386-A0D125F27910}" dt="2023-06-12T09:20:36.590" v="16074" actId="1076"/>
          <ac:spMkLst>
            <pc:docMk/>
            <pc:sldMk cId="3101129344" sldId="318"/>
            <ac:spMk id="8" creationId="{AA77CAEE-A8FA-B454-67E8-BA141497CB8B}"/>
          </ac:spMkLst>
        </pc:spChg>
        <pc:spChg chg="add mod">
          <ac:chgData name="Christoph Sperl" userId="4af139c36cd33df3" providerId="LiveId" clId="{48240686-E752-4ECD-A386-A0D125F27910}" dt="2023-06-12T09:19:45.601" v="16068" actId="14100"/>
          <ac:spMkLst>
            <pc:docMk/>
            <pc:sldMk cId="3101129344" sldId="318"/>
            <ac:spMk id="9" creationId="{3E87E28D-D023-0BDC-DAE4-34C11DFF84D9}"/>
          </ac:spMkLst>
        </pc:spChg>
        <pc:spChg chg="add mod">
          <ac:chgData name="Christoph Sperl" userId="4af139c36cd33df3" providerId="LiveId" clId="{48240686-E752-4ECD-A386-A0D125F27910}" dt="2023-06-12T09:19:43.050" v="16067" actId="14100"/>
          <ac:spMkLst>
            <pc:docMk/>
            <pc:sldMk cId="3101129344" sldId="318"/>
            <ac:spMk id="10" creationId="{908CA5E7-D507-5B9D-D410-B1F6A1502C13}"/>
          </ac:spMkLst>
        </pc:spChg>
        <pc:spChg chg="add mod">
          <ac:chgData name="Christoph Sperl" userId="4af139c36cd33df3" providerId="LiveId" clId="{48240686-E752-4ECD-A386-A0D125F27910}" dt="2023-06-12T09:19:40.361" v="16066" actId="14100"/>
          <ac:spMkLst>
            <pc:docMk/>
            <pc:sldMk cId="3101129344" sldId="318"/>
            <ac:spMk id="11" creationId="{D3BBA42F-C467-671D-7CAA-EBE66C645578}"/>
          </ac:spMkLst>
        </pc:spChg>
        <pc:spChg chg="add mod">
          <ac:chgData name="Christoph Sperl" userId="4af139c36cd33df3" providerId="LiveId" clId="{48240686-E752-4ECD-A386-A0D125F27910}" dt="2023-06-12T09:19:37.697" v="16065" actId="14100"/>
          <ac:spMkLst>
            <pc:docMk/>
            <pc:sldMk cId="3101129344" sldId="318"/>
            <ac:spMk id="12" creationId="{87148A5E-617F-B8EE-6E1F-C9F14297A639}"/>
          </ac:spMkLst>
        </pc:spChg>
        <pc:spChg chg="add mod">
          <ac:chgData name="Christoph Sperl" userId="4af139c36cd33df3" providerId="LiveId" clId="{48240686-E752-4ECD-A386-A0D125F27910}" dt="2023-06-12T09:20:28.996" v="16073" actId="1076"/>
          <ac:spMkLst>
            <pc:docMk/>
            <pc:sldMk cId="3101129344" sldId="318"/>
            <ac:spMk id="13" creationId="{DA8F0E27-6E45-C770-8DEB-8D484EEA5FB7}"/>
          </ac:spMkLst>
        </pc:spChg>
        <pc:spChg chg="add mod">
          <ac:chgData name="Christoph Sperl" userId="4af139c36cd33df3" providerId="LiveId" clId="{48240686-E752-4ECD-A386-A0D125F27910}" dt="2023-06-12T09:19:35.550" v="16064" actId="14100"/>
          <ac:spMkLst>
            <pc:docMk/>
            <pc:sldMk cId="3101129344" sldId="318"/>
            <ac:spMk id="14" creationId="{ED7ACEFF-6C4D-B29F-CA48-9FB7AA8EEA7C}"/>
          </ac:spMkLst>
        </pc:spChg>
        <pc:spChg chg="add mod">
          <ac:chgData name="Christoph Sperl" userId="4af139c36cd33df3" providerId="LiveId" clId="{48240686-E752-4ECD-A386-A0D125F27910}" dt="2023-06-12T09:20:22.572" v="16072" actId="1076"/>
          <ac:spMkLst>
            <pc:docMk/>
            <pc:sldMk cId="3101129344" sldId="318"/>
            <ac:spMk id="15" creationId="{C04FED04-211B-19F4-6EF8-FB7204908106}"/>
          </ac:spMkLst>
        </pc:spChg>
        <pc:spChg chg="add mod">
          <ac:chgData name="Christoph Sperl" userId="4af139c36cd33df3" providerId="LiveId" clId="{48240686-E752-4ECD-A386-A0D125F27910}" dt="2023-06-12T09:19:33.112" v="16063" actId="14100"/>
          <ac:spMkLst>
            <pc:docMk/>
            <pc:sldMk cId="3101129344" sldId="318"/>
            <ac:spMk id="16" creationId="{BDD09021-D623-87F1-A6D4-7C637D85C0BF}"/>
          </ac:spMkLst>
        </pc:spChg>
        <pc:spChg chg="add mod">
          <ac:chgData name="Christoph Sperl" userId="4af139c36cd33df3" providerId="LiveId" clId="{48240686-E752-4ECD-A386-A0D125F27910}" dt="2023-06-12T09:39:14.228" v="16243" actId="20577"/>
          <ac:spMkLst>
            <pc:docMk/>
            <pc:sldMk cId="3101129344" sldId="318"/>
            <ac:spMk id="17" creationId="{E3172B4B-49DC-F0EC-F5D4-2775C602B1DA}"/>
          </ac:spMkLst>
        </pc:spChg>
        <pc:spChg chg="add mod">
          <ac:chgData name="Christoph Sperl" userId="4af139c36cd33df3" providerId="LiveId" clId="{48240686-E752-4ECD-A386-A0D125F27910}" dt="2023-06-12T09:43:15.179" v="16285" actId="20577"/>
          <ac:spMkLst>
            <pc:docMk/>
            <pc:sldMk cId="3101129344" sldId="318"/>
            <ac:spMk id="18" creationId="{D6D6EAD7-BF00-8493-0C86-4B4EEF003B4F}"/>
          </ac:spMkLst>
        </pc:spChg>
        <pc:spChg chg="add mod">
          <ac:chgData name="Christoph Sperl" userId="4af139c36cd33df3" providerId="LiveId" clId="{48240686-E752-4ECD-A386-A0D125F27910}" dt="2023-06-12T09:44:07.432" v="16312" actId="1037"/>
          <ac:spMkLst>
            <pc:docMk/>
            <pc:sldMk cId="3101129344" sldId="318"/>
            <ac:spMk id="19" creationId="{46B3C9B1-4577-F786-2FF8-B9A122823986}"/>
          </ac:spMkLst>
        </pc:spChg>
        <pc:graphicFrameChg chg="add del mod modGraphic">
          <ac:chgData name="Christoph Sperl" userId="4af139c36cd33df3" providerId="LiveId" clId="{48240686-E752-4ECD-A386-A0D125F27910}" dt="2023-06-12T09:12:18.713" v="15848" actId="478"/>
          <ac:graphicFrameMkLst>
            <pc:docMk/>
            <pc:sldMk cId="3101129344" sldId="318"/>
            <ac:graphicFrameMk id="4" creationId="{19FB8788-7D15-2103-08AC-9FA40B090373}"/>
          </ac:graphicFrameMkLst>
        </pc:graphicFrameChg>
      </pc:sldChg>
      <pc:sldChg chg="modSp new mod">
        <pc:chgData name="Christoph Sperl" userId="4af139c36cd33df3" providerId="LiveId" clId="{48240686-E752-4ECD-A386-A0D125F27910}" dt="2023-06-12T14:29:23.003" v="20193" actId="6549"/>
        <pc:sldMkLst>
          <pc:docMk/>
          <pc:sldMk cId="1286044166" sldId="319"/>
        </pc:sldMkLst>
        <pc:spChg chg="mod">
          <ac:chgData name="Christoph Sperl" userId="4af139c36cd33df3" providerId="LiveId" clId="{48240686-E752-4ECD-A386-A0D125F27910}" dt="2023-06-12T14:29:23.003" v="20193" actId="6549"/>
          <ac:spMkLst>
            <pc:docMk/>
            <pc:sldMk cId="1286044166" sldId="319"/>
            <ac:spMk id="2" creationId="{14FD2D34-45F9-8F08-8083-AB9BE2492A05}"/>
          </ac:spMkLst>
        </pc:spChg>
        <pc:spChg chg="mod">
          <ac:chgData name="Christoph Sperl" userId="4af139c36cd33df3" providerId="LiveId" clId="{48240686-E752-4ECD-A386-A0D125F27910}" dt="2023-06-12T11:27:10.968" v="17224" actId="20577"/>
          <ac:spMkLst>
            <pc:docMk/>
            <pc:sldMk cId="1286044166" sldId="319"/>
            <ac:spMk id="3" creationId="{3AD28911-6281-F0BF-06A1-3AEFD5116DC6}"/>
          </ac:spMkLst>
        </pc:spChg>
      </pc:sldChg>
      <pc:sldChg chg="modSp new mod">
        <pc:chgData name="Christoph Sperl" userId="4af139c36cd33df3" providerId="LiveId" clId="{48240686-E752-4ECD-A386-A0D125F27910}" dt="2023-06-12T13:59:33.942" v="18748" actId="20577"/>
        <pc:sldMkLst>
          <pc:docMk/>
          <pc:sldMk cId="575929117" sldId="320"/>
        </pc:sldMkLst>
        <pc:spChg chg="mod">
          <ac:chgData name="Christoph Sperl" userId="4af139c36cd33df3" providerId="LiveId" clId="{48240686-E752-4ECD-A386-A0D125F27910}" dt="2023-06-12T13:08:22.547" v="18632" actId="20577"/>
          <ac:spMkLst>
            <pc:docMk/>
            <pc:sldMk cId="575929117" sldId="320"/>
            <ac:spMk id="2" creationId="{6F123DDB-4C06-441C-D79C-EF00DB2CCDF2}"/>
          </ac:spMkLst>
        </pc:spChg>
        <pc:spChg chg="mod">
          <ac:chgData name="Christoph Sperl" userId="4af139c36cd33df3" providerId="LiveId" clId="{48240686-E752-4ECD-A386-A0D125F27910}" dt="2023-06-12T13:59:33.942" v="18748" actId="20577"/>
          <ac:spMkLst>
            <pc:docMk/>
            <pc:sldMk cId="575929117" sldId="320"/>
            <ac:spMk id="3" creationId="{54DF1C76-6008-A95A-1087-7FEA911A413C}"/>
          </ac:spMkLst>
        </pc:spChg>
      </pc:sldChg>
      <pc:sldChg chg="addSp delSp modSp add del mod delAnim modAnim">
        <pc:chgData name="Christoph Sperl" userId="4af139c36cd33df3" providerId="LiveId" clId="{48240686-E752-4ECD-A386-A0D125F27910}" dt="2023-06-12T11:29:15.514" v="17276" actId="2696"/>
        <pc:sldMkLst>
          <pc:docMk/>
          <pc:sldMk cId="2706659734" sldId="320"/>
        </pc:sldMkLst>
        <pc:spChg chg="del">
          <ac:chgData name="Christoph Sperl" userId="4af139c36cd33df3" providerId="LiveId" clId="{48240686-E752-4ECD-A386-A0D125F27910}" dt="2023-06-12T10:24:39.070" v="16943" actId="478"/>
          <ac:spMkLst>
            <pc:docMk/>
            <pc:sldMk cId="2706659734" sldId="320"/>
            <ac:spMk id="3" creationId="{3AD28911-6281-F0BF-06A1-3AEFD5116DC6}"/>
          </ac:spMkLst>
        </pc:spChg>
        <pc:spChg chg="add del mod">
          <ac:chgData name="Christoph Sperl" userId="4af139c36cd33df3" providerId="LiveId" clId="{48240686-E752-4ECD-A386-A0D125F27910}" dt="2023-06-12T11:27:38.634" v="17225" actId="478"/>
          <ac:spMkLst>
            <pc:docMk/>
            <pc:sldMk cId="2706659734" sldId="320"/>
            <ac:spMk id="5" creationId="{44F23CB1-0286-3EA2-BE51-1C3EDDC6CC2F}"/>
          </ac:spMkLst>
        </pc:spChg>
        <pc:spChg chg="add del mod">
          <ac:chgData name="Christoph Sperl" userId="4af139c36cd33df3" providerId="LiveId" clId="{48240686-E752-4ECD-A386-A0D125F27910}" dt="2023-06-12T11:29:11.244" v="17275" actId="478"/>
          <ac:spMkLst>
            <pc:docMk/>
            <pc:sldMk cId="2706659734" sldId="320"/>
            <ac:spMk id="8" creationId="{0DE71D96-64AB-F333-D9E7-3086777CDB82}"/>
          </ac:spMkLst>
        </pc:spChg>
        <pc:picChg chg="add del mod">
          <ac:chgData name="Christoph Sperl" userId="4af139c36cd33df3" providerId="LiveId" clId="{48240686-E752-4ECD-A386-A0D125F27910}" dt="2023-06-12T11:29:09.612" v="17274" actId="478"/>
          <ac:picMkLst>
            <pc:docMk/>
            <pc:sldMk cId="2706659734" sldId="320"/>
            <ac:picMk id="7" creationId="{58494E82-63BF-B179-C20F-2535A2B2A9D6}"/>
          </ac:picMkLst>
        </pc:picChg>
      </pc:sldChg>
      <pc:sldChg chg="addSp delSp modSp new mod ord delAnim modAnim">
        <pc:chgData name="Christoph Sperl" userId="4af139c36cd33df3" providerId="LiveId" clId="{48240686-E752-4ECD-A386-A0D125F27910}" dt="2023-06-12T12:20:22.017" v="18588" actId="313"/>
        <pc:sldMkLst>
          <pc:docMk/>
          <pc:sldMk cId="2203874972" sldId="321"/>
        </pc:sldMkLst>
        <pc:spChg chg="mod">
          <ac:chgData name="Christoph Sperl" userId="4af139c36cd33df3" providerId="LiveId" clId="{48240686-E752-4ECD-A386-A0D125F27910}" dt="2023-06-12T12:15:07.277" v="18276" actId="20577"/>
          <ac:spMkLst>
            <pc:docMk/>
            <pc:sldMk cId="2203874972" sldId="321"/>
            <ac:spMk id="2" creationId="{4D761841-F721-000F-CBE5-EC1D9D75BFF7}"/>
          </ac:spMkLst>
        </pc:spChg>
        <pc:spChg chg="del">
          <ac:chgData name="Christoph Sperl" userId="4af139c36cd33df3" providerId="LiveId" clId="{48240686-E752-4ECD-A386-A0D125F27910}" dt="2023-06-12T11:58:30.370" v="18049" actId="478"/>
          <ac:spMkLst>
            <pc:docMk/>
            <pc:sldMk cId="2203874972" sldId="321"/>
            <ac:spMk id="3" creationId="{27BF791F-547A-1B6A-B592-9FFD38C3FD2F}"/>
          </ac:spMkLst>
        </pc:spChg>
        <pc:spChg chg="add del mod">
          <ac:chgData name="Christoph Sperl" userId="4af139c36cd33df3" providerId="LiveId" clId="{48240686-E752-4ECD-A386-A0D125F27910}" dt="2023-06-12T12:01:33.188" v="18266" actId="478"/>
          <ac:spMkLst>
            <pc:docMk/>
            <pc:sldMk cId="2203874972" sldId="321"/>
            <ac:spMk id="6" creationId="{4B8C1818-9040-193D-680A-B649038C89E2}"/>
          </ac:spMkLst>
        </pc:spChg>
        <pc:spChg chg="add del mod">
          <ac:chgData name="Christoph Sperl" userId="4af139c36cd33df3" providerId="LiveId" clId="{48240686-E752-4ECD-A386-A0D125F27910}" dt="2023-06-12T12:01:34.235" v="18267" actId="478"/>
          <ac:spMkLst>
            <pc:docMk/>
            <pc:sldMk cId="2203874972" sldId="321"/>
            <ac:spMk id="7" creationId="{3F05239C-99BF-BE6A-5BFA-9835607216DF}"/>
          </ac:spMkLst>
        </pc:spChg>
        <pc:spChg chg="add del mod">
          <ac:chgData name="Christoph Sperl" userId="4af139c36cd33df3" providerId="LiveId" clId="{48240686-E752-4ECD-A386-A0D125F27910}" dt="2023-06-12T12:01:35.308" v="18268" actId="478"/>
          <ac:spMkLst>
            <pc:docMk/>
            <pc:sldMk cId="2203874972" sldId="321"/>
            <ac:spMk id="8" creationId="{C57C1140-C91F-A953-3B4A-BE3EB8ABE0C4}"/>
          </ac:spMkLst>
        </pc:spChg>
        <pc:spChg chg="add del mod">
          <ac:chgData name="Christoph Sperl" userId="4af139c36cd33df3" providerId="LiveId" clId="{48240686-E752-4ECD-A386-A0D125F27910}" dt="2023-06-12T12:01:30.003" v="18263" actId="478"/>
          <ac:spMkLst>
            <pc:docMk/>
            <pc:sldMk cId="2203874972" sldId="321"/>
            <ac:spMk id="9" creationId="{B98411B1-E41D-A09A-9010-FEAC61C6C23C}"/>
          </ac:spMkLst>
        </pc:spChg>
        <pc:spChg chg="add mod">
          <ac:chgData name="Christoph Sperl" userId="4af139c36cd33df3" providerId="LiveId" clId="{48240686-E752-4ECD-A386-A0D125F27910}" dt="2023-06-12T12:20:22.017" v="18588" actId="313"/>
          <ac:spMkLst>
            <pc:docMk/>
            <pc:sldMk cId="2203874972" sldId="321"/>
            <ac:spMk id="10" creationId="{12942D4B-143B-4529-273A-76A4D595214D}"/>
          </ac:spMkLst>
        </pc:spChg>
        <pc:picChg chg="add del mod">
          <ac:chgData name="Christoph Sperl" userId="4af139c36cd33df3" providerId="LiveId" clId="{48240686-E752-4ECD-A386-A0D125F27910}" dt="2023-06-12T12:01:31.803" v="18265" actId="478"/>
          <ac:picMkLst>
            <pc:docMk/>
            <pc:sldMk cId="2203874972" sldId="321"/>
            <ac:picMk id="5" creationId="{E91D38FD-C4EE-1D87-02DB-5A90EF346CF6}"/>
          </ac:picMkLst>
        </pc:picChg>
        <pc:picChg chg="add mod">
          <ac:chgData name="Christoph Sperl" userId="4af139c36cd33df3" providerId="LiveId" clId="{48240686-E752-4ECD-A386-A0D125F27910}" dt="2023-06-12T12:19:40.784" v="18492" actId="1076"/>
          <ac:picMkLst>
            <pc:docMk/>
            <pc:sldMk cId="2203874972" sldId="321"/>
            <ac:picMk id="12" creationId="{77B75631-3CA0-DCA6-5037-6A33CD522F2E}"/>
          </ac:picMkLst>
        </pc:picChg>
      </pc:sldChg>
      <pc:sldChg chg="modSp new mod">
        <pc:chgData name="Christoph Sperl" userId="4af139c36cd33df3" providerId="LiveId" clId="{48240686-E752-4ECD-A386-A0D125F27910}" dt="2023-06-12T14:09:28.555" v="19279" actId="20577"/>
        <pc:sldMkLst>
          <pc:docMk/>
          <pc:sldMk cId="3104710962" sldId="322"/>
        </pc:sldMkLst>
        <pc:spChg chg="mod">
          <ac:chgData name="Christoph Sperl" userId="4af139c36cd33df3" providerId="LiveId" clId="{48240686-E752-4ECD-A386-A0D125F27910}" dt="2023-06-12T14:05:38.547" v="18779" actId="20577"/>
          <ac:spMkLst>
            <pc:docMk/>
            <pc:sldMk cId="3104710962" sldId="322"/>
            <ac:spMk id="2" creationId="{E48549D8-899B-1755-E3B3-8C71A60229DB}"/>
          </ac:spMkLst>
        </pc:spChg>
        <pc:spChg chg="mod">
          <ac:chgData name="Christoph Sperl" userId="4af139c36cd33df3" providerId="LiveId" clId="{48240686-E752-4ECD-A386-A0D125F27910}" dt="2023-06-12T14:09:28.555" v="19279" actId="20577"/>
          <ac:spMkLst>
            <pc:docMk/>
            <pc:sldMk cId="3104710962" sldId="322"/>
            <ac:spMk id="3" creationId="{B82AE8E5-34E6-F256-5255-C14BEB04B647}"/>
          </ac:spMkLst>
        </pc:spChg>
      </pc:sldChg>
      <pc:sldChg chg="addSp delSp modSp new mod">
        <pc:chgData name="Christoph Sperl" userId="4af139c36cd33df3" providerId="LiveId" clId="{48240686-E752-4ECD-A386-A0D125F27910}" dt="2023-06-12T14:17:30.863" v="19839" actId="20577"/>
        <pc:sldMkLst>
          <pc:docMk/>
          <pc:sldMk cId="4020017424" sldId="323"/>
        </pc:sldMkLst>
        <pc:spChg chg="mod">
          <ac:chgData name="Christoph Sperl" userId="4af139c36cd33df3" providerId="LiveId" clId="{48240686-E752-4ECD-A386-A0D125F27910}" dt="2023-06-12T14:13:55.087" v="19490" actId="20577"/>
          <ac:spMkLst>
            <pc:docMk/>
            <pc:sldMk cId="4020017424" sldId="323"/>
            <ac:spMk id="2" creationId="{087D532E-74A1-53F7-8EF8-F3F88F6C8788}"/>
          </ac:spMkLst>
        </pc:spChg>
        <pc:spChg chg="mod">
          <ac:chgData name="Christoph Sperl" userId="4af139c36cd33df3" providerId="LiveId" clId="{48240686-E752-4ECD-A386-A0D125F27910}" dt="2023-06-12T14:17:30.863" v="19839" actId="20577"/>
          <ac:spMkLst>
            <pc:docMk/>
            <pc:sldMk cId="4020017424" sldId="323"/>
            <ac:spMk id="3" creationId="{B8DC0722-A271-9DD1-EA02-7C26D6B0F77B}"/>
          </ac:spMkLst>
        </pc:spChg>
        <pc:picChg chg="add del mod">
          <ac:chgData name="Christoph Sperl" userId="4af139c36cd33df3" providerId="LiveId" clId="{48240686-E752-4ECD-A386-A0D125F27910}" dt="2023-06-12T14:14:43.764" v="19491" actId="21"/>
          <ac:picMkLst>
            <pc:docMk/>
            <pc:sldMk cId="4020017424" sldId="323"/>
            <ac:picMk id="5" creationId="{25F04008-2C13-B80C-2CCC-3157356164AB}"/>
          </ac:picMkLst>
        </pc:picChg>
        <pc:picChg chg="add del mod">
          <ac:chgData name="Christoph Sperl" userId="4af139c36cd33df3" providerId="LiveId" clId="{48240686-E752-4ECD-A386-A0D125F27910}" dt="2023-06-12T14:15:27.929" v="19593" actId="478"/>
          <ac:picMkLst>
            <pc:docMk/>
            <pc:sldMk cId="4020017424" sldId="323"/>
            <ac:picMk id="6" creationId="{E77B44B2-1FDE-2CA1-62C5-5EE2F365624E}"/>
          </ac:picMkLst>
        </pc:picChg>
        <pc:picChg chg="add del mod">
          <ac:chgData name="Christoph Sperl" userId="4af139c36cd33df3" providerId="LiveId" clId="{48240686-E752-4ECD-A386-A0D125F27910}" dt="2023-06-12T14:15:43.676" v="19605" actId="478"/>
          <ac:picMkLst>
            <pc:docMk/>
            <pc:sldMk cId="4020017424" sldId="323"/>
            <ac:picMk id="7" creationId="{E309D972-9972-760A-F984-6AF9F79801CA}"/>
          </ac:picMkLst>
        </pc:picChg>
        <pc:picChg chg="add del mod">
          <ac:chgData name="Christoph Sperl" userId="4af139c36cd33df3" providerId="LiveId" clId="{48240686-E752-4ECD-A386-A0D125F27910}" dt="2023-06-12T14:15:57.373" v="19632" actId="478"/>
          <ac:picMkLst>
            <pc:docMk/>
            <pc:sldMk cId="4020017424" sldId="323"/>
            <ac:picMk id="8" creationId="{5467AB4E-9C5B-7064-DCC4-1CC3030918DD}"/>
          </ac:picMkLst>
        </pc:picChg>
        <pc:picChg chg="add del mod">
          <ac:chgData name="Christoph Sperl" userId="4af139c36cd33df3" providerId="LiveId" clId="{48240686-E752-4ECD-A386-A0D125F27910}" dt="2023-06-12T14:16:29.832" v="19714" actId="478"/>
          <ac:picMkLst>
            <pc:docMk/>
            <pc:sldMk cId="4020017424" sldId="323"/>
            <ac:picMk id="9" creationId="{183B0BA1-9A84-DD66-8443-9312B6BB0967}"/>
          </ac:picMkLst>
        </pc:picChg>
      </pc:sldChg>
      <pc:sldChg chg="modSp new mod">
        <pc:chgData name="Christoph Sperl" userId="4af139c36cd33df3" providerId="LiveId" clId="{48240686-E752-4ECD-A386-A0D125F27910}" dt="2023-06-12T14:25:20.427" v="20192" actId="20577"/>
        <pc:sldMkLst>
          <pc:docMk/>
          <pc:sldMk cId="2750362144" sldId="324"/>
        </pc:sldMkLst>
        <pc:spChg chg="mod">
          <ac:chgData name="Christoph Sperl" userId="4af139c36cd33df3" providerId="LiveId" clId="{48240686-E752-4ECD-A386-A0D125F27910}" dt="2023-06-12T14:23:47.676" v="19864" actId="20577"/>
          <ac:spMkLst>
            <pc:docMk/>
            <pc:sldMk cId="2750362144" sldId="324"/>
            <ac:spMk id="2" creationId="{2F8265EB-31BF-4524-4C7C-4F981E1CDC88}"/>
          </ac:spMkLst>
        </pc:spChg>
        <pc:spChg chg="mod">
          <ac:chgData name="Christoph Sperl" userId="4af139c36cd33df3" providerId="LiveId" clId="{48240686-E752-4ECD-A386-A0D125F27910}" dt="2023-06-12T14:25:20.427" v="20192" actId="20577"/>
          <ac:spMkLst>
            <pc:docMk/>
            <pc:sldMk cId="2750362144" sldId="324"/>
            <ac:spMk id="3" creationId="{8ABCBFCD-A0AC-0055-6922-2EEA85FD31A9}"/>
          </ac:spMkLst>
        </pc:spChg>
      </pc:sldChg>
      <pc:sldChg chg="modSp new mod ord modAnim">
        <pc:chgData name="Christoph Sperl" userId="4af139c36cd33df3" providerId="LiveId" clId="{48240686-E752-4ECD-A386-A0D125F27910}" dt="2023-06-13T09:55:13.127" v="21862"/>
        <pc:sldMkLst>
          <pc:docMk/>
          <pc:sldMk cId="2073692518" sldId="325"/>
        </pc:sldMkLst>
        <pc:spChg chg="mod">
          <ac:chgData name="Christoph Sperl" userId="4af139c36cd33df3" providerId="LiveId" clId="{48240686-E752-4ECD-A386-A0D125F27910}" dt="2023-06-12T14:41:49.458" v="20233" actId="20577"/>
          <ac:spMkLst>
            <pc:docMk/>
            <pc:sldMk cId="2073692518" sldId="325"/>
            <ac:spMk id="2" creationId="{D4A1BAA8-05B5-4BD0-0156-7C9BEC61659C}"/>
          </ac:spMkLst>
        </pc:spChg>
        <pc:spChg chg="mod">
          <ac:chgData name="Christoph Sperl" userId="4af139c36cd33df3" providerId="LiveId" clId="{48240686-E752-4ECD-A386-A0D125F27910}" dt="2023-06-13T09:47:38.645" v="21142" actId="20577"/>
          <ac:spMkLst>
            <pc:docMk/>
            <pc:sldMk cId="2073692518" sldId="325"/>
            <ac:spMk id="3" creationId="{4DB442F5-3ADD-6A4B-6C09-DAF95C0B0F67}"/>
          </ac:spMkLst>
        </pc:spChg>
      </pc:sldChg>
      <pc:sldChg chg="addSp delSp modSp new mod ord modAnim">
        <pc:chgData name="Christoph Sperl" userId="4af139c36cd33df3" providerId="LiveId" clId="{48240686-E752-4ECD-A386-A0D125F27910}" dt="2023-06-13T09:55:13.127" v="21862"/>
        <pc:sldMkLst>
          <pc:docMk/>
          <pc:sldMk cId="2445867487" sldId="326"/>
        </pc:sldMkLst>
        <pc:spChg chg="mod">
          <ac:chgData name="Christoph Sperl" userId="4af139c36cd33df3" providerId="LiveId" clId="{48240686-E752-4ECD-A386-A0D125F27910}" dt="2023-06-13T09:45:53.975" v="21001" actId="20577"/>
          <ac:spMkLst>
            <pc:docMk/>
            <pc:sldMk cId="2445867487" sldId="326"/>
            <ac:spMk id="2" creationId="{0EDA1C53-C27A-08EE-6CDE-F5900F70FB66}"/>
          </ac:spMkLst>
        </pc:spChg>
        <pc:spChg chg="del">
          <ac:chgData name="Christoph Sperl" userId="4af139c36cd33df3" providerId="LiveId" clId="{48240686-E752-4ECD-A386-A0D125F27910}" dt="2023-06-13T09:45:56.134" v="21002" actId="478"/>
          <ac:spMkLst>
            <pc:docMk/>
            <pc:sldMk cId="2445867487" sldId="326"/>
            <ac:spMk id="3" creationId="{978AF352-E3CA-F8DA-460D-A8E87D7C3F65}"/>
          </ac:spMkLst>
        </pc:spChg>
        <pc:spChg chg="add mod">
          <ac:chgData name="Christoph Sperl" userId="4af139c36cd33df3" providerId="LiveId" clId="{48240686-E752-4ECD-A386-A0D125F27910}" dt="2023-06-13T09:49:25.449" v="21300" actId="14100"/>
          <ac:spMkLst>
            <pc:docMk/>
            <pc:sldMk cId="2445867487" sldId="326"/>
            <ac:spMk id="6" creationId="{E015D0F5-EEB7-DA9F-B3BF-878E60377170}"/>
          </ac:spMkLst>
        </pc:spChg>
        <pc:spChg chg="add mod">
          <ac:chgData name="Christoph Sperl" userId="4af139c36cd33df3" providerId="LiveId" clId="{48240686-E752-4ECD-A386-A0D125F27910}" dt="2023-06-13T09:50:08.954" v="21391" actId="14100"/>
          <ac:spMkLst>
            <pc:docMk/>
            <pc:sldMk cId="2445867487" sldId="326"/>
            <ac:spMk id="7" creationId="{62F69273-A507-DF56-0455-DDDD83067268}"/>
          </ac:spMkLst>
        </pc:spChg>
        <pc:picChg chg="add mod">
          <ac:chgData name="Christoph Sperl" userId="4af139c36cd33df3" providerId="LiveId" clId="{48240686-E752-4ECD-A386-A0D125F27910}" dt="2023-06-13T09:48:22.483" v="21146" actId="1076"/>
          <ac:picMkLst>
            <pc:docMk/>
            <pc:sldMk cId="2445867487" sldId="326"/>
            <ac:picMk id="5" creationId="{62CA92FA-3FF9-C620-A5A6-2CD8BF410FA2}"/>
          </ac:picMkLst>
        </pc:picChg>
      </pc:sldChg>
      <pc:sldChg chg="modSp new mod ord">
        <pc:chgData name="Christoph Sperl" userId="4af139c36cd33df3" providerId="LiveId" clId="{48240686-E752-4ECD-A386-A0D125F27910}" dt="2023-06-13T09:55:13.127" v="21862"/>
        <pc:sldMkLst>
          <pc:docMk/>
          <pc:sldMk cId="434519426" sldId="327"/>
        </pc:sldMkLst>
        <pc:spChg chg="mod">
          <ac:chgData name="Christoph Sperl" userId="4af139c36cd33df3" providerId="LiveId" clId="{48240686-E752-4ECD-A386-A0D125F27910}" dt="2023-06-13T09:51:00.252" v="21506" actId="20577"/>
          <ac:spMkLst>
            <pc:docMk/>
            <pc:sldMk cId="434519426" sldId="327"/>
            <ac:spMk id="2" creationId="{E02CECF8-C7E5-0B73-EC3B-CADA0571A11D}"/>
          </ac:spMkLst>
        </pc:spChg>
        <pc:spChg chg="mod">
          <ac:chgData name="Christoph Sperl" userId="4af139c36cd33df3" providerId="LiveId" clId="{48240686-E752-4ECD-A386-A0D125F27910}" dt="2023-06-13T09:54:33.207" v="21860" actId="20577"/>
          <ac:spMkLst>
            <pc:docMk/>
            <pc:sldMk cId="434519426" sldId="327"/>
            <ac:spMk id="3" creationId="{AB3EAA9F-542E-DE38-0C90-8E58939E2244}"/>
          </ac:spMkLst>
        </pc:spChg>
      </pc:sldChg>
      <pc:sldChg chg="modSp new mod">
        <pc:chgData name="Christoph Sperl" userId="4af139c36cd33df3" providerId="LiveId" clId="{48240686-E752-4ECD-A386-A0D125F27910}" dt="2023-06-13T13:15:47.265" v="22578" actId="20577"/>
        <pc:sldMkLst>
          <pc:docMk/>
          <pc:sldMk cId="3155893930" sldId="328"/>
        </pc:sldMkLst>
        <pc:spChg chg="mod">
          <ac:chgData name="Christoph Sperl" userId="4af139c36cd33df3" providerId="LiveId" clId="{48240686-E752-4ECD-A386-A0D125F27910}" dt="2023-06-13T11:06:29.332" v="21876" actId="20577"/>
          <ac:spMkLst>
            <pc:docMk/>
            <pc:sldMk cId="3155893930" sldId="328"/>
            <ac:spMk id="2" creationId="{8B2CF3E5-3C19-BD8B-E243-ED7B9A8FCCA7}"/>
          </ac:spMkLst>
        </pc:spChg>
        <pc:spChg chg="mod">
          <ac:chgData name="Christoph Sperl" userId="4af139c36cd33df3" providerId="LiveId" clId="{48240686-E752-4ECD-A386-A0D125F27910}" dt="2023-06-13T13:15:47.265" v="22578" actId="20577"/>
          <ac:spMkLst>
            <pc:docMk/>
            <pc:sldMk cId="3155893930" sldId="328"/>
            <ac:spMk id="3" creationId="{4ABAE2BB-2264-6054-A70C-5E43607CFCA2}"/>
          </ac:spMkLst>
        </pc:spChg>
      </pc:sldChg>
      <pc:sldChg chg="addSp delSp modSp new mod modAnim">
        <pc:chgData name="Christoph Sperl" userId="4af139c36cd33df3" providerId="LiveId" clId="{48240686-E752-4ECD-A386-A0D125F27910}" dt="2023-06-13T13:20:58.779" v="22692" actId="20577"/>
        <pc:sldMkLst>
          <pc:docMk/>
          <pc:sldMk cId="214611671" sldId="329"/>
        </pc:sldMkLst>
        <pc:spChg chg="mod">
          <ac:chgData name="Christoph Sperl" userId="4af139c36cd33df3" providerId="LiveId" clId="{48240686-E752-4ECD-A386-A0D125F27910}" dt="2023-06-13T13:15:54.327" v="22592" actId="20577"/>
          <ac:spMkLst>
            <pc:docMk/>
            <pc:sldMk cId="214611671" sldId="329"/>
            <ac:spMk id="2" creationId="{52E0E490-F4C7-7270-ABD8-98443CC5FE15}"/>
          </ac:spMkLst>
        </pc:spChg>
        <pc:spChg chg="del">
          <ac:chgData name="Christoph Sperl" userId="4af139c36cd33df3" providerId="LiveId" clId="{48240686-E752-4ECD-A386-A0D125F27910}" dt="2023-06-13T13:15:57.730" v="22593" actId="478"/>
          <ac:spMkLst>
            <pc:docMk/>
            <pc:sldMk cId="214611671" sldId="329"/>
            <ac:spMk id="3" creationId="{A528AEFF-237F-217E-FD44-026FB86D2BA2}"/>
          </ac:spMkLst>
        </pc:spChg>
        <pc:spChg chg="add mod">
          <ac:chgData name="Christoph Sperl" userId="4af139c36cd33df3" providerId="LiveId" clId="{48240686-E752-4ECD-A386-A0D125F27910}" dt="2023-06-13T13:20:58.779" v="22692" actId="20577"/>
          <ac:spMkLst>
            <pc:docMk/>
            <pc:sldMk cId="214611671" sldId="329"/>
            <ac:spMk id="6" creationId="{5AFD2B37-A10B-436F-94C8-2183B1422145}"/>
          </ac:spMkLst>
        </pc:spChg>
        <pc:picChg chg="add mod">
          <ac:chgData name="Christoph Sperl" userId="4af139c36cd33df3" providerId="LiveId" clId="{48240686-E752-4ECD-A386-A0D125F27910}" dt="2023-06-13T13:19:19.522" v="22596" actId="1076"/>
          <ac:picMkLst>
            <pc:docMk/>
            <pc:sldMk cId="214611671" sldId="329"/>
            <ac:picMk id="5" creationId="{B5CDE271-79BF-A4F4-B54F-8968FC542182}"/>
          </ac:picMkLst>
        </pc:picChg>
      </pc:sldChg>
      <pc:sldChg chg="addSp delSp modSp new mod modAnim">
        <pc:chgData name="Christoph Sperl" userId="4af139c36cd33df3" providerId="LiveId" clId="{48240686-E752-4ECD-A386-A0D125F27910}" dt="2023-06-28T13:05:43.603" v="22764" actId="1076"/>
        <pc:sldMkLst>
          <pc:docMk/>
          <pc:sldMk cId="359559165" sldId="330"/>
        </pc:sldMkLst>
        <pc:spChg chg="mod">
          <ac:chgData name="Christoph Sperl" userId="4af139c36cd33df3" providerId="LiveId" clId="{48240686-E752-4ECD-A386-A0D125F27910}" dt="2023-06-28T13:03:57.855" v="22717" actId="20577"/>
          <ac:spMkLst>
            <pc:docMk/>
            <pc:sldMk cId="359559165" sldId="330"/>
            <ac:spMk id="2" creationId="{CC667FCE-1ABA-41D2-BB34-F1BDEA4E6907}"/>
          </ac:spMkLst>
        </pc:spChg>
        <pc:spChg chg="del mod">
          <ac:chgData name="Christoph Sperl" userId="4af139c36cd33df3" providerId="LiveId" clId="{48240686-E752-4ECD-A386-A0D125F27910}" dt="2023-06-28T13:04:20.197" v="22719" actId="478"/>
          <ac:spMkLst>
            <pc:docMk/>
            <pc:sldMk cId="359559165" sldId="330"/>
            <ac:spMk id="3" creationId="{08DC7D94-E04F-B15F-913A-0BF39D4F094A}"/>
          </ac:spMkLst>
        </pc:spChg>
        <pc:spChg chg="add mod">
          <ac:chgData name="Christoph Sperl" userId="4af139c36cd33df3" providerId="LiveId" clId="{48240686-E752-4ECD-A386-A0D125F27910}" dt="2023-06-28T13:05:43.603" v="22764" actId="1076"/>
          <ac:spMkLst>
            <pc:docMk/>
            <pc:sldMk cId="359559165" sldId="330"/>
            <ac:spMk id="6" creationId="{0CD61E0A-C555-5366-2C23-C82B9FFC9C17}"/>
          </ac:spMkLst>
        </pc:spChg>
        <pc:picChg chg="add mod">
          <ac:chgData name="Christoph Sperl" userId="4af139c36cd33df3" providerId="LiveId" clId="{48240686-E752-4ECD-A386-A0D125F27910}" dt="2023-06-28T13:04:36.313" v="22723" actId="14100"/>
          <ac:picMkLst>
            <pc:docMk/>
            <pc:sldMk cId="359559165" sldId="330"/>
            <ac:picMk id="5" creationId="{923C8D85-26C1-6CB0-846B-D5197A88DEE8}"/>
          </ac:picMkLst>
        </pc:picChg>
      </pc:sldChg>
      <pc:sldChg chg="modSp new mod">
        <pc:chgData name="Christoph Sperl" userId="4af139c36cd33df3" providerId="LiveId" clId="{48240686-E752-4ECD-A386-A0D125F27910}" dt="2023-07-03T09:00:02.093" v="23824" actId="20577"/>
        <pc:sldMkLst>
          <pc:docMk/>
          <pc:sldMk cId="2841726239" sldId="331"/>
        </pc:sldMkLst>
        <pc:spChg chg="mod">
          <ac:chgData name="Christoph Sperl" userId="4af139c36cd33df3" providerId="LiveId" clId="{48240686-E752-4ECD-A386-A0D125F27910}" dt="2023-06-28T13:10:38.519" v="22790" actId="20577"/>
          <ac:spMkLst>
            <pc:docMk/>
            <pc:sldMk cId="2841726239" sldId="331"/>
            <ac:spMk id="2" creationId="{8C5A201D-19B9-FF2A-1182-2BB45BFD7570}"/>
          </ac:spMkLst>
        </pc:spChg>
        <pc:spChg chg="mod">
          <ac:chgData name="Christoph Sperl" userId="4af139c36cd33df3" providerId="LiveId" clId="{48240686-E752-4ECD-A386-A0D125F27910}" dt="2023-07-03T09:00:02.093" v="23824" actId="20577"/>
          <ac:spMkLst>
            <pc:docMk/>
            <pc:sldMk cId="2841726239" sldId="331"/>
            <ac:spMk id="3" creationId="{FBEA70B1-16C0-5751-C2A7-4DC3BB81748B}"/>
          </ac:spMkLst>
        </pc:spChg>
      </pc:sldChg>
      <pc:sldChg chg="modSp new mod">
        <pc:chgData name="Christoph Sperl" userId="4af139c36cd33df3" providerId="LiveId" clId="{48240686-E752-4ECD-A386-A0D125F27910}" dt="2023-07-03T12:12:39.427" v="24348" actId="20577"/>
        <pc:sldMkLst>
          <pc:docMk/>
          <pc:sldMk cId="3276416212" sldId="332"/>
        </pc:sldMkLst>
        <pc:spChg chg="mod">
          <ac:chgData name="Christoph Sperl" userId="4af139c36cd33df3" providerId="LiveId" clId="{48240686-E752-4ECD-A386-A0D125F27910}" dt="2023-07-03T11:33:31.443" v="23851" actId="20577"/>
          <ac:spMkLst>
            <pc:docMk/>
            <pc:sldMk cId="3276416212" sldId="332"/>
            <ac:spMk id="2" creationId="{DFF6D47E-09C6-0F4B-82AE-F348ACC3F26A}"/>
          </ac:spMkLst>
        </pc:spChg>
        <pc:spChg chg="mod">
          <ac:chgData name="Christoph Sperl" userId="4af139c36cd33df3" providerId="LiveId" clId="{48240686-E752-4ECD-A386-A0D125F27910}" dt="2023-07-03T12:12:39.427" v="24348" actId="20577"/>
          <ac:spMkLst>
            <pc:docMk/>
            <pc:sldMk cId="3276416212" sldId="332"/>
            <ac:spMk id="3" creationId="{71680B55-8865-1CC2-3CB8-157B67A95E15}"/>
          </ac:spMkLst>
        </pc:spChg>
      </pc:sldChg>
      <pc:sldChg chg="modSp new del mod">
        <pc:chgData name="Christoph Sperl" userId="4af139c36cd33df3" providerId="LiveId" clId="{48240686-E752-4ECD-A386-A0D125F27910}" dt="2023-07-03T09:00:13.490" v="23825" actId="47"/>
        <pc:sldMkLst>
          <pc:docMk/>
          <pc:sldMk cId="3860771361" sldId="332"/>
        </pc:sldMkLst>
        <pc:spChg chg="mod">
          <ac:chgData name="Christoph Sperl" userId="4af139c36cd33df3" providerId="LiveId" clId="{48240686-E752-4ECD-A386-A0D125F27910}" dt="2023-07-03T08:46:30.932" v="23245" actId="6549"/>
          <ac:spMkLst>
            <pc:docMk/>
            <pc:sldMk cId="3860771361" sldId="332"/>
            <ac:spMk id="2" creationId="{58AE8ACE-8D96-E7AC-F30C-23B87210F26B}"/>
          </ac:spMkLst>
        </pc:spChg>
        <pc:spChg chg="mod">
          <ac:chgData name="Christoph Sperl" userId="4af139c36cd33df3" providerId="LiveId" clId="{48240686-E752-4ECD-A386-A0D125F27910}" dt="2023-07-03T08:47:22.703" v="23349" actId="20577"/>
          <ac:spMkLst>
            <pc:docMk/>
            <pc:sldMk cId="3860771361" sldId="332"/>
            <ac:spMk id="3" creationId="{E598B8C8-5BBE-DE39-8061-386E445D7127}"/>
          </ac:spMkLst>
        </pc:spChg>
      </pc:sldChg>
      <pc:sldChg chg="addSp delSp modSp new mod delAnim modAnim">
        <pc:chgData name="Christoph Sperl" userId="4af139c36cd33df3" providerId="LiveId" clId="{48240686-E752-4ECD-A386-A0D125F27910}" dt="2023-07-03T12:26:04.471" v="24655" actId="478"/>
        <pc:sldMkLst>
          <pc:docMk/>
          <pc:sldMk cId="1325624551" sldId="333"/>
        </pc:sldMkLst>
        <pc:spChg chg="mod">
          <ac:chgData name="Christoph Sperl" userId="4af139c36cd33df3" providerId="LiveId" clId="{48240686-E752-4ECD-A386-A0D125F27910}" dt="2023-07-03T12:14:00.333" v="24395" actId="20577"/>
          <ac:spMkLst>
            <pc:docMk/>
            <pc:sldMk cId="1325624551" sldId="333"/>
            <ac:spMk id="2" creationId="{526FA5CE-5FBC-4E4F-FB2C-6BFEA4EE470E}"/>
          </ac:spMkLst>
        </pc:spChg>
        <pc:spChg chg="del mod">
          <ac:chgData name="Christoph Sperl" userId="4af139c36cd33df3" providerId="LiveId" clId="{48240686-E752-4ECD-A386-A0D125F27910}" dt="2023-07-03T12:14:37.679" v="24397" actId="22"/>
          <ac:spMkLst>
            <pc:docMk/>
            <pc:sldMk cId="1325624551" sldId="333"/>
            <ac:spMk id="3" creationId="{2A595A20-6D78-08B4-4135-205BAA95BE03}"/>
          </ac:spMkLst>
        </pc:spChg>
        <pc:spChg chg="add mod">
          <ac:chgData name="Christoph Sperl" userId="4af139c36cd33df3" providerId="LiveId" clId="{48240686-E752-4ECD-A386-A0D125F27910}" dt="2023-07-03T12:15:59.062" v="24478" actId="1076"/>
          <ac:spMkLst>
            <pc:docMk/>
            <pc:sldMk cId="1325624551" sldId="333"/>
            <ac:spMk id="6" creationId="{9C2E2664-990A-58E3-F4DD-783EF3623036}"/>
          </ac:spMkLst>
        </pc:spChg>
        <pc:spChg chg="add mod">
          <ac:chgData name="Christoph Sperl" userId="4af139c36cd33df3" providerId="LiveId" clId="{48240686-E752-4ECD-A386-A0D125F27910}" dt="2023-07-03T12:16:30.209" v="24548" actId="1036"/>
          <ac:spMkLst>
            <pc:docMk/>
            <pc:sldMk cId="1325624551" sldId="333"/>
            <ac:spMk id="7" creationId="{32254AEF-222C-4B1F-76B7-F2E92ABA72D3}"/>
          </ac:spMkLst>
        </pc:spChg>
        <pc:spChg chg="add mod">
          <ac:chgData name="Christoph Sperl" userId="4af139c36cd33df3" providerId="LiveId" clId="{48240686-E752-4ECD-A386-A0D125F27910}" dt="2023-07-03T12:17:19.709" v="24635" actId="1076"/>
          <ac:spMkLst>
            <pc:docMk/>
            <pc:sldMk cId="1325624551" sldId="333"/>
            <ac:spMk id="8" creationId="{26181CC5-E5A7-55AA-8546-A9784B0A16E6}"/>
          </ac:spMkLst>
        </pc:spChg>
        <pc:spChg chg="add del mod">
          <ac:chgData name="Christoph Sperl" userId="4af139c36cd33df3" providerId="LiveId" clId="{48240686-E752-4ECD-A386-A0D125F27910}" dt="2023-07-03T12:26:04.471" v="24655" actId="478"/>
          <ac:spMkLst>
            <pc:docMk/>
            <pc:sldMk cId="1325624551" sldId="333"/>
            <ac:spMk id="9" creationId="{B119CE34-E6B3-F386-BD9A-4A75AF78CCB4}"/>
          </ac:spMkLst>
        </pc:spChg>
        <pc:picChg chg="add mod ord">
          <ac:chgData name="Christoph Sperl" userId="4af139c36cd33df3" providerId="LiveId" clId="{48240686-E752-4ECD-A386-A0D125F27910}" dt="2023-07-03T12:14:48.719" v="24399" actId="14100"/>
          <ac:picMkLst>
            <pc:docMk/>
            <pc:sldMk cId="1325624551" sldId="333"/>
            <ac:picMk id="5" creationId="{EA936E80-AA41-DBCD-A03D-D631CC6D5729}"/>
          </ac:picMkLst>
        </pc:picChg>
      </pc:sldChg>
      <pc:sldChg chg="addSp delSp modSp add mod delAnim">
        <pc:chgData name="Christoph Sperl" userId="4af139c36cd33df3" providerId="LiveId" clId="{48240686-E752-4ECD-A386-A0D125F27910}" dt="2023-07-03T12:27:24.816" v="24820" actId="20577"/>
        <pc:sldMkLst>
          <pc:docMk/>
          <pc:sldMk cId="3405622472" sldId="334"/>
        </pc:sldMkLst>
        <pc:spChg chg="mod">
          <ac:chgData name="Christoph Sperl" userId="4af139c36cd33df3" providerId="LiveId" clId="{48240686-E752-4ECD-A386-A0D125F27910}" dt="2023-07-03T12:25:53.118" v="24653" actId="20577"/>
          <ac:spMkLst>
            <pc:docMk/>
            <pc:sldMk cId="3405622472" sldId="334"/>
            <ac:spMk id="2" creationId="{526FA5CE-5FBC-4E4F-FB2C-6BFEA4EE470E}"/>
          </ac:spMkLst>
        </pc:spChg>
        <pc:spChg chg="add del mod">
          <ac:chgData name="Christoph Sperl" userId="4af139c36cd33df3" providerId="LiveId" clId="{48240686-E752-4ECD-A386-A0D125F27910}" dt="2023-07-03T12:25:03.855" v="24640" actId="478"/>
          <ac:spMkLst>
            <pc:docMk/>
            <pc:sldMk cId="3405622472" sldId="334"/>
            <ac:spMk id="4" creationId="{80E50C4A-9AE3-AD64-DFFB-BC160AD7261C}"/>
          </ac:spMkLst>
        </pc:spChg>
        <pc:spChg chg="mod">
          <ac:chgData name="Christoph Sperl" userId="4af139c36cd33df3" providerId="LiveId" clId="{48240686-E752-4ECD-A386-A0D125F27910}" dt="2023-07-03T12:26:52.595" v="24733" actId="14100"/>
          <ac:spMkLst>
            <pc:docMk/>
            <pc:sldMk cId="3405622472" sldId="334"/>
            <ac:spMk id="6" creationId="{9C2E2664-990A-58E3-F4DD-783EF3623036}"/>
          </ac:spMkLst>
        </pc:spChg>
        <pc:spChg chg="del">
          <ac:chgData name="Christoph Sperl" userId="4af139c36cd33df3" providerId="LiveId" clId="{48240686-E752-4ECD-A386-A0D125F27910}" dt="2023-07-03T12:25:23.553" v="24646" actId="478"/>
          <ac:spMkLst>
            <pc:docMk/>
            <pc:sldMk cId="3405622472" sldId="334"/>
            <ac:spMk id="7" creationId="{32254AEF-222C-4B1F-76B7-F2E92ABA72D3}"/>
          </ac:spMkLst>
        </pc:spChg>
        <pc:spChg chg="mod">
          <ac:chgData name="Christoph Sperl" userId="4af139c36cd33df3" providerId="LiveId" clId="{48240686-E752-4ECD-A386-A0D125F27910}" dt="2023-07-03T12:27:24.816" v="24820" actId="20577"/>
          <ac:spMkLst>
            <pc:docMk/>
            <pc:sldMk cId="3405622472" sldId="334"/>
            <ac:spMk id="8" creationId="{26181CC5-E5A7-55AA-8546-A9784B0A16E6}"/>
          </ac:spMkLst>
        </pc:spChg>
        <pc:spChg chg="del">
          <ac:chgData name="Christoph Sperl" userId="4af139c36cd33df3" providerId="LiveId" clId="{48240686-E752-4ECD-A386-A0D125F27910}" dt="2023-07-03T12:25:22.161" v="24645" actId="478"/>
          <ac:spMkLst>
            <pc:docMk/>
            <pc:sldMk cId="3405622472" sldId="334"/>
            <ac:spMk id="9" creationId="{B119CE34-E6B3-F386-BD9A-4A75AF78CCB4}"/>
          </ac:spMkLst>
        </pc:spChg>
        <pc:picChg chg="del">
          <ac:chgData name="Christoph Sperl" userId="4af139c36cd33df3" providerId="LiveId" clId="{48240686-E752-4ECD-A386-A0D125F27910}" dt="2023-07-03T12:24:03.474" v="24639" actId="478"/>
          <ac:picMkLst>
            <pc:docMk/>
            <pc:sldMk cId="3405622472" sldId="334"/>
            <ac:picMk id="5" creationId="{EA936E80-AA41-DBCD-A03D-D631CC6D5729}"/>
          </ac:picMkLst>
        </pc:picChg>
        <pc:picChg chg="add del mod ord">
          <ac:chgData name="Christoph Sperl" userId="4af139c36cd33df3" providerId="LiveId" clId="{48240686-E752-4ECD-A386-A0D125F27910}" dt="2023-07-03T12:25:33.236" v="24648" actId="478"/>
          <ac:picMkLst>
            <pc:docMk/>
            <pc:sldMk cId="3405622472" sldId="334"/>
            <ac:picMk id="11" creationId="{A87E7FD1-2260-2322-7106-11AB5CED86AC}"/>
          </ac:picMkLst>
        </pc:picChg>
        <pc:picChg chg="add mod ord">
          <ac:chgData name="Christoph Sperl" userId="4af139c36cd33df3" providerId="LiveId" clId="{48240686-E752-4ECD-A386-A0D125F27910}" dt="2023-07-03T12:25:49.569" v="24651" actId="1076"/>
          <ac:picMkLst>
            <pc:docMk/>
            <pc:sldMk cId="3405622472" sldId="334"/>
            <ac:picMk id="13" creationId="{CBD2FF2C-3F94-A145-A56B-B4D89C4A7A61}"/>
          </ac:picMkLst>
        </pc:picChg>
      </pc:sldChg>
      <pc:sldChg chg="addSp modSp new mod modAnim">
        <pc:chgData name="Christoph Sperl" userId="4af139c36cd33df3" providerId="LiveId" clId="{48240686-E752-4ECD-A386-A0D125F27910}" dt="2023-07-03T14:13:20.833" v="25296"/>
        <pc:sldMkLst>
          <pc:docMk/>
          <pc:sldMk cId="3837809315" sldId="335"/>
        </pc:sldMkLst>
        <pc:spChg chg="mod">
          <ac:chgData name="Christoph Sperl" userId="4af139c36cd33df3" providerId="LiveId" clId="{48240686-E752-4ECD-A386-A0D125F27910}" dt="2023-07-03T12:29:03.293" v="24860" actId="20577"/>
          <ac:spMkLst>
            <pc:docMk/>
            <pc:sldMk cId="3837809315" sldId="335"/>
            <ac:spMk id="2" creationId="{4373C97C-793C-BE52-D6FE-BB736297B3FD}"/>
          </ac:spMkLst>
        </pc:spChg>
        <pc:spChg chg="mod">
          <ac:chgData name="Christoph Sperl" userId="4af139c36cd33df3" providerId="LiveId" clId="{48240686-E752-4ECD-A386-A0D125F27910}" dt="2023-07-03T14:13:02.747" v="25294" actId="20577"/>
          <ac:spMkLst>
            <pc:docMk/>
            <pc:sldMk cId="3837809315" sldId="335"/>
            <ac:spMk id="3" creationId="{6FF3E42B-06B1-9FD7-104F-E2B0769000FF}"/>
          </ac:spMkLst>
        </pc:spChg>
        <pc:picChg chg="add">
          <ac:chgData name="Christoph Sperl" userId="4af139c36cd33df3" providerId="LiveId" clId="{48240686-E752-4ECD-A386-A0D125F27910}" dt="2023-07-03T14:13:16.407" v="25295" actId="22"/>
          <ac:picMkLst>
            <pc:docMk/>
            <pc:sldMk cId="3837809315" sldId="335"/>
            <ac:picMk id="5" creationId="{E96EC327-BE13-C520-1C36-5F9D0EB86DA2}"/>
          </ac:picMkLst>
        </pc:picChg>
      </pc:sldChg>
      <pc:sldChg chg="modSp new mod">
        <pc:chgData name="Christoph Sperl" userId="4af139c36cd33df3" providerId="LiveId" clId="{48240686-E752-4ECD-A386-A0D125F27910}" dt="2023-07-04T09:28:12.951" v="26093" actId="20577"/>
        <pc:sldMkLst>
          <pc:docMk/>
          <pc:sldMk cId="4071894523" sldId="336"/>
        </pc:sldMkLst>
        <pc:spChg chg="mod">
          <ac:chgData name="Christoph Sperl" userId="4af139c36cd33df3" providerId="LiveId" clId="{48240686-E752-4ECD-A386-A0D125F27910}" dt="2023-07-03T14:14:36.304" v="25331" actId="20577"/>
          <ac:spMkLst>
            <pc:docMk/>
            <pc:sldMk cId="4071894523" sldId="336"/>
            <ac:spMk id="2" creationId="{C3C08A3D-813D-679D-F296-B8AC27020BB2}"/>
          </ac:spMkLst>
        </pc:spChg>
        <pc:spChg chg="mod">
          <ac:chgData name="Christoph Sperl" userId="4af139c36cd33df3" providerId="LiveId" clId="{48240686-E752-4ECD-A386-A0D125F27910}" dt="2023-07-04T09:28:12.951" v="26093" actId="20577"/>
          <ac:spMkLst>
            <pc:docMk/>
            <pc:sldMk cId="4071894523" sldId="336"/>
            <ac:spMk id="3" creationId="{1FF11A2B-B2CA-0CE5-CC0A-44FDB3E3B530}"/>
          </ac:spMkLst>
        </pc:spChg>
      </pc:sldChg>
      <pc:sldChg chg="addSp delSp modSp new mod modAnim">
        <pc:chgData name="Christoph Sperl" userId="4af139c36cd33df3" providerId="LiveId" clId="{48240686-E752-4ECD-A386-A0D125F27910}" dt="2023-07-04T09:37:06.960" v="26735" actId="122"/>
        <pc:sldMkLst>
          <pc:docMk/>
          <pc:sldMk cId="1185171098" sldId="337"/>
        </pc:sldMkLst>
        <pc:spChg chg="mod">
          <ac:chgData name="Christoph Sperl" userId="4af139c36cd33df3" providerId="LiveId" clId="{48240686-E752-4ECD-A386-A0D125F27910}" dt="2023-07-04T09:20:46.781" v="25908"/>
          <ac:spMkLst>
            <pc:docMk/>
            <pc:sldMk cId="1185171098" sldId="337"/>
            <ac:spMk id="2" creationId="{AB3E4B0F-A691-3F23-32E1-1AEE2B554CF2}"/>
          </ac:spMkLst>
        </pc:spChg>
        <pc:spChg chg="del">
          <ac:chgData name="Christoph Sperl" userId="4af139c36cd33df3" providerId="LiveId" clId="{48240686-E752-4ECD-A386-A0D125F27910}" dt="2023-07-04T09:28:47.390" v="26094" actId="478"/>
          <ac:spMkLst>
            <pc:docMk/>
            <pc:sldMk cId="1185171098" sldId="337"/>
            <ac:spMk id="3" creationId="{1B47F378-C6F8-EB29-6677-DAF854D24F08}"/>
          </ac:spMkLst>
        </pc:spChg>
        <pc:spChg chg="add mod">
          <ac:chgData name="Christoph Sperl" userId="4af139c36cd33df3" providerId="LiveId" clId="{48240686-E752-4ECD-A386-A0D125F27910}" dt="2023-07-04T09:30:50.082" v="26423" actId="20577"/>
          <ac:spMkLst>
            <pc:docMk/>
            <pc:sldMk cId="1185171098" sldId="337"/>
            <ac:spMk id="6" creationId="{DFB0A800-1AA5-2118-E56D-F60C14B82F44}"/>
          </ac:spMkLst>
        </pc:spChg>
        <pc:spChg chg="add mod">
          <ac:chgData name="Christoph Sperl" userId="4af139c36cd33df3" providerId="LiveId" clId="{48240686-E752-4ECD-A386-A0D125F27910}" dt="2023-07-04T09:31:55.097" v="26553" actId="1076"/>
          <ac:spMkLst>
            <pc:docMk/>
            <pc:sldMk cId="1185171098" sldId="337"/>
            <ac:spMk id="7" creationId="{843B1CE4-4D99-F85C-D06D-3E795532DEC8}"/>
          </ac:spMkLst>
        </pc:spChg>
        <pc:spChg chg="add mod">
          <ac:chgData name="Christoph Sperl" userId="4af139c36cd33df3" providerId="LiveId" clId="{48240686-E752-4ECD-A386-A0D125F27910}" dt="2023-07-04T09:31:52.846" v="26552" actId="1076"/>
          <ac:spMkLst>
            <pc:docMk/>
            <pc:sldMk cId="1185171098" sldId="337"/>
            <ac:spMk id="8" creationId="{5ABFE455-48CC-3ADB-DABF-D29AFA3E39BC}"/>
          </ac:spMkLst>
        </pc:spChg>
        <pc:spChg chg="add mod">
          <ac:chgData name="Christoph Sperl" userId="4af139c36cd33df3" providerId="LiveId" clId="{48240686-E752-4ECD-A386-A0D125F27910}" dt="2023-07-04T09:36:54.276" v="26733" actId="14100"/>
          <ac:spMkLst>
            <pc:docMk/>
            <pc:sldMk cId="1185171098" sldId="337"/>
            <ac:spMk id="11" creationId="{5D132011-92E6-FF43-72C2-4B83A429E86A}"/>
          </ac:spMkLst>
        </pc:spChg>
        <pc:spChg chg="add mod">
          <ac:chgData name="Christoph Sperl" userId="4af139c36cd33df3" providerId="LiveId" clId="{48240686-E752-4ECD-A386-A0D125F27910}" dt="2023-07-04T09:37:06.960" v="26735" actId="122"/>
          <ac:spMkLst>
            <pc:docMk/>
            <pc:sldMk cId="1185171098" sldId="337"/>
            <ac:spMk id="12" creationId="{7B8512B1-67D0-A95E-C7DE-718F82B98D83}"/>
          </ac:spMkLst>
        </pc:spChg>
        <pc:picChg chg="add mod">
          <ac:chgData name="Christoph Sperl" userId="4af139c36cd33df3" providerId="LiveId" clId="{48240686-E752-4ECD-A386-A0D125F27910}" dt="2023-07-04T09:28:56.312" v="26098" actId="1076"/>
          <ac:picMkLst>
            <pc:docMk/>
            <pc:sldMk cId="1185171098" sldId="337"/>
            <ac:picMk id="5" creationId="{49C3F77D-4E0F-3A8D-B2C3-C43594FF7D4A}"/>
          </ac:picMkLst>
        </pc:picChg>
        <pc:picChg chg="add mod">
          <ac:chgData name="Christoph Sperl" userId="4af139c36cd33df3" providerId="LiveId" clId="{48240686-E752-4ECD-A386-A0D125F27910}" dt="2023-07-04T09:32:33.179" v="26573" actId="1035"/>
          <ac:picMkLst>
            <pc:docMk/>
            <pc:sldMk cId="1185171098" sldId="337"/>
            <ac:picMk id="10" creationId="{9ECFD853-FC57-70B5-6F74-87F6D0189171}"/>
          </ac:picMkLst>
        </pc:picChg>
      </pc:sldChg>
      <pc:sldChg chg="modSp new del mod">
        <pc:chgData name="Christoph Sperl" userId="4af139c36cd33df3" providerId="LiveId" clId="{48240686-E752-4ECD-A386-A0D125F27910}" dt="2023-07-04T09:42:56.806" v="26767" actId="47"/>
        <pc:sldMkLst>
          <pc:docMk/>
          <pc:sldMk cId="266131107" sldId="338"/>
        </pc:sldMkLst>
        <pc:spChg chg="mod">
          <ac:chgData name="Christoph Sperl" userId="4af139c36cd33df3" providerId="LiveId" clId="{48240686-E752-4ECD-A386-A0D125F27910}" dt="2023-07-04T09:42:47.512" v="26766" actId="20577"/>
          <ac:spMkLst>
            <pc:docMk/>
            <pc:sldMk cId="266131107" sldId="338"/>
            <ac:spMk id="2" creationId="{C36DE8A0-9E46-602E-7307-9B7A80C5C3A9}"/>
          </ac:spMkLst>
        </pc:spChg>
      </pc:sldChg>
      <pc:sldChg chg="modSp new mod">
        <pc:chgData name="Christoph Sperl" userId="4af139c36cd33df3" providerId="LiveId" clId="{48240686-E752-4ECD-A386-A0D125F27910}" dt="2023-07-04T09:50:55.176" v="27687" actId="313"/>
        <pc:sldMkLst>
          <pc:docMk/>
          <pc:sldMk cId="2050648609" sldId="338"/>
        </pc:sldMkLst>
        <pc:spChg chg="mod">
          <ac:chgData name="Christoph Sperl" userId="4af139c36cd33df3" providerId="LiveId" clId="{48240686-E752-4ECD-A386-A0D125F27910}" dt="2023-07-04T09:44:40.560" v="26932" actId="27636"/>
          <ac:spMkLst>
            <pc:docMk/>
            <pc:sldMk cId="2050648609" sldId="338"/>
            <ac:spMk id="2" creationId="{1C576BD1-2CAD-6C3B-896A-C4EF4B67B271}"/>
          </ac:spMkLst>
        </pc:spChg>
        <pc:spChg chg="mod">
          <ac:chgData name="Christoph Sperl" userId="4af139c36cd33df3" providerId="LiveId" clId="{48240686-E752-4ECD-A386-A0D125F27910}" dt="2023-07-04T09:50:55.176" v="27687" actId="313"/>
          <ac:spMkLst>
            <pc:docMk/>
            <pc:sldMk cId="2050648609" sldId="338"/>
            <ac:spMk id="3" creationId="{AA5378BE-5901-8AFF-EEF6-0E5BD5DF7DB7}"/>
          </ac:spMkLst>
        </pc:spChg>
      </pc:sldChg>
      <pc:sldChg chg="modSp new mod">
        <pc:chgData name="Christoph Sperl" userId="4af139c36cd33df3" providerId="LiveId" clId="{48240686-E752-4ECD-A386-A0D125F27910}" dt="2023-07-04T10:42:04.632" v="29032" actId="20577"/>
        <pc:sldMkLst>
          <pc:docMk/>
          <pc:sldMk cId="3816565400" sldId="339"/>
        </pc:sldMkLst>
        <pc:spChg chg="mod">
          <ac:chgData name="Christoph Sperl" userId="4af139c36cd33df3" providerId="LiveId" clId="{48240686-E752-4ECD-A386-A0D125F27910}" dt="2023-07-04T10:42:04.632" v="29032" actId="20577"/>
          <ac:spMkLst>
            <pc:docMk/>
            <pc:sldMk cId="3816565400" sldId="339"/>
            <ac:spMk id="2" creationId="{BEDE7371-F210-AC48-62B5-8D626CEE9465}"/>
          </ac:spMkLst>
        </pc:spChg>
        <pc:spChg chg="mod">
          <ac:chgData name="Christoph Sperl" userId="4af139c36cd33df3" providerId="LiveId" clId="{48240686-E752-4ECD-A386-A0D125F27910}" dt="2023-07-04T10:17:07.773" v="28544" actId="20577"/>
          <ac:spMkLst>
            <pc:docMk/>
            <pc:sldMk cId="3816565400" sldId="339"/>
            <ac:spMk id="3" creationId="{648F00F9-3835-3EC8-0491-40043FFDFA41}"/>
          </ac:spMkLst>
        </pc:spChg>
      </pc:sldChg>
      <pc:sldChg chg="modSp add mod">
        <pc:chgData name="Christoph Sperl" userId="4af139c36cd33df3" providerId="LiveId" clId="{48240686-E752-4ECD-A386-A0D125F27910}" dt="2023-07-04T10:42:00.548" v="29031" actId="20577"/>
        <pc:sldMkLst>
          <pc:docMk/>
          <pc:sldMk cId="1109719392" sldId="340"/>
        </pc:sldMkLst>
        <pc:spChg chg="mod">
          <ac:chgData name="Christoph Sperl" userId="4af139c36cd33df3" providerId="LiveId" clId="{48240686-E752-4ECD-A386-A0D125F27910}" dt="2023-07-04T10:42:00.548" v="29031" actId="20577"/>
          <ac:spMkLst>
            <pc:docMk/>
            <pc:sldMk cId="1109719392" sldId="340"/>
            <ac:spMk id="2" creationId="{BEDE7371-F210-AC48-62B5-8D626CEE9465}"/>
          </ac:spMkLst>
        </pc:spChg>
        <pc:spChg chg="mod">
          <ac:chgData name="Christoph Sperl" userId="4af139c36cd33df3" providerId="LiveId" clId="{48240686-E752-4ECD-A386-A0D125F27910}" dt="2023-07-04T10:20:04.882" v="29027" actId="6549"/>
          <ac:spMkLst>
            <pc:docMk/>
            <pc:sldMk cId="1109719392" sldId="340"/>
            <ac:spMk id="3" creationId="{648F00F9-3835-3EC8-0491-40043FFDFA41}"/>
          </ac:spMkLst>
        </pc:spChg>
      </pc:sldChg>
      <pc:sldChg chg="addSp delSp modSp new mod delAnim modAnim">
        <pc:chgData name="Christoph Sperl" userId="4af139c36cd33df3" providerId="LiveId" clId="{48240686-E752-4ECD-A386-A0D125F27910}" dt="2023-07-04T10:49:12.100" v="29536" actId="20577"/>
        <pc:sldMkLst>
          <pc:docMk/>
          <pc:sldMk cId="536856107" sldId="341"/>
        </pc:sldMkLst>
        <pc:spChg chg="mod">
          <ac:chgData name="Christoph Sperl" userId="4af139c36cd33df3" providerId="LiveId" clId="{48240686-E752-4ECD-A386-A0D125F27910}" dt="2023-07-04T10:42:27" v="29058" actId="20577"/>
          <ac:spMkLst>
            <pc:docMk/>
            <pc:sldMk cId="536856107" sldId="341"/>
            <ac:spMk id="2" creationId="{6BBC01D5-13D8-2774-A3F4-645653350E54}"/>
          </ac:spMkLst>
        </pc:spChg>
        <pc:spChg chg="mod">
          <ac:chgData name="Christoph Sperl" userId="4af139c36cd33df3" providerId="LiveId" clId="{48240686-E752-4ECD-A386-A0D125F27910}" dt="2023-07-04T10:44:37.285" v="29148" actId="20577"/>
          <ac:spMkLst>
            <pc:docMk/>
            <pc:sldMk cId="536856107" sldId="341"/>
            <ac:spMk id="3" creationId="{474EB82D-F655-48D9-5228-1FDABED6ED34}"/>
          </ac:spMkLst>
        </pc:spChg>
        <pc:spChg chg="add mod">
          <ac:chgData name="Christoph Sperl" userId="4af139c36cd33df3" providerId="LiveId" clId="{48240686-E752-4ECD-A386-A0D125F27910}" dt="2023-07-04T10:47:27.896" v="29309" actId="14100"/>
          <ac:spMkLst>
            <pc:docMk/>
            <pc:sldMk cId="536856107" sldId="341"/>
            <ac:spMk id="6" creationId="{8E8ECF25-7D77-685F-1E19-7A693D3223B7}"/>
          </ac:spMkLst>
        </pc:spChg>
        <pc:spChg chg="add del mod">
          <ac:chgData name="Christoph Sperl" userId="4af139c36cd33df3" providerId="LiveId" clId="{48240686-E752-4ECD-A386-A0D125F27910}" dt="2023-07-04T10:47:19.122" v="29307" actId="478"/>
          <ac:spMkLst>
            <pc:docMk/>
            <pc:sldMk cId="536856107" sldId="341"/>
            <ac:spMk id="7" creationId="{C18FF6DD-BF05-9FCE-78FF-323FEA59224F}"/>
          </ac:spMkLst>
        </pc:spChg>
        <pc:spChg chg="add mod">
          <ac:chgData name="Christoph Sperl" userId="4af139c36cd33df3" providerId="LiveId" clId="{48240686-E752-4ECD-A386-A0D125F27910}" dt="2023-07-04T10:48:40.431" v="29473" actId="20577"/>
          <ac:spMkLst>
            <pc:docMk/>
            <pc:sldMk cId="536856107" sldId="341"/>
            <ac:spMk id="8" creationId="{05AEED51-08E4-1CFA-A5C5-3D12D0FE7A4E}"/>
          </ac:spMkLst>
        </pc:spChg>
        <pc:spChg chg="add mod">
          <ac:chgData name="Christoph Sperl" userId="4af139c36cd33df3" providerId="LiveId" clId="{48240686-E752-4ECD-A386-A0D125F27910}" dt="2023-07-04T10:49:12.100" v="29536" actId="20577"/>
          <ac:spMkLst>
            <pc:docMk/>
            <pc:sldMk cId="536856107" sldId="341"/>
            <ac:spMk id="9" creationId="{FAFD4D0D-CFDD-B42E-C24D-77F32B7F24C6}"/>
          </ac:spMkLst>
        </pc:spChg>
        <pc:picChg chg="add mod">
          <ac:chgData name="Christoph Sperl" userId="4af139c36cd33df3" providerId="LiveId" clId="{48240686-E752-4ECD-A386-A0D125F27910}" dt="2023-07-04T10:45:57.531" v="29152" actId="14100"/>
          <ac:picMkLst>
            <pc:docMk/>
            <pc:sldMk cId="536856107" sldId="341"/>
            <ac:picMk id="5" creationId="{3CDC6875-0394-B762-89BB-6901F2337ACA}"/>
          </ac:picMkLst>
        </pc:picChg>
      </pc:sldChg>
      <pc:sldChg chg="addSp modSp new mod">
        <pc:chgData name="Christoph Sperl" userId="4af139c36cd33df3" providerId="LiveId" clId="{48240686-E752-4ECD-A386-A0D125F27910}" dt="2023-07-04T10:51:31.619" v="29875" actId="20577"/>
        <pc:sldMkLst>
          <pc:docMk/>
          <pc:sldMk cId="505294578" sldId="342"/>
        </pc:sldMkLst>
        <pc:spChg chg="mod">
          <ac:chgData name="Christoph Sperl" userId="4af139c36cd33df3" providerId="LiveId" clId="{48240686-E752-4ECD-A386-A0D125F27910}" dt="2023-07-04T10:49:24.770" v="29558" actId="20577"/>
          <ac:spMkLst>
            <pc:docMk/>
            <pc:sldMk cId="505294578" sldId="342"/>
            <ac:spMk id="2" creationId="{0D5AAAA6-CDCA-2061-5E88-A3A4D14A0CBF}"/>
          </ac:spMkLst>
        </pc:spChg>
        <pc:spChg chg="mod">
          <ac:chgData name="Christoph Sperl" userId="4af139c36cd33df3" providerId="LiveId" clId="{48240686-E752-4ECD-A386-A0D125F27910}" dt="2023-07-04T10:51:31.619" v="29875" actId="20577"/>
          <ac:spMkLst>
            <pc:docMk/>
            <pc:sldMk cId="505294578" sldId="342"/>
            <ac:spMk id="3" creationId="{A832E0DA-7AA7-A45A-9993-93215CA02E89}"/>
          </ac:spMkLst>
        </pc:spChg>
        <pc:picChg chg="add mod">
          <ac:chgData name="Christoph Sperl" userId="4af139c36cd33df3" providerId="LiveId" clId="{48240686-E752-4ECD-A386-A0D125F27910}" dt="2023-07-04T10:50:44.612" v="29749" actId="1076"/>
          <ac:picMkLst>
            <pc:docMk/>
            <pc:sldMk cId="505294578" sldId="342"/>
            <ac:picMk id="5" creationId="{7B12345B-DAD4-66DA-D5E1-435E740071A7}"/>
          </ac:picMkLst>
        </pc:picChg>
      </pc:sldChg>
      <pc:sldMasterChg chg="modSldLayout">
        <pc:chgData name="Christoph Sperl" userId="4af139c36cd33df3" providerId="LiveId" clId="{48240686-E752-4ECD-A386-A0D125F27910}" dt="2023-05-16T11:21:44.586" v="4579" actId="403"/>
        <pc:sldMasterMkLst>
          <pc:docMk/>
          <pc:sldMasterMk cId="2144346353" sldId="2147483795"/>
        </pc:sldMasterMkLst>
        <pc:sldLayoutChg chg="modSp mod">
          <pc:chgData name="Christoph Sperl" userId="4af139c36cd33df3" providerId="LiveId" clId="{48240686-E752-4ECD-A386-A0D125F27910}" dt="2023-05-16T11:21:44.586" v="4579" actId="403"/>
          <pc:sldLayoutMkLst>
            <pc:docMk/>
            <pc:sldMasterMk cId="2144346353" sldId="2147483795"/>
            <pc:sldLayoutMk cId="3583319405" sldId="2147483797"/>
          </pc:sldLayoutMkLst>
          <pc:spChg chg="mod">
            <ac:chgData name="Christoph Sperl" userId="4af139c36cd33df3" providerId="LiveId" clId="{48240686-E752-4ECD-A386-A0D125F27910}" dt="2023-05-16T10:56:39.011" v="4566" actId="1036"/>
            <ac:spMkLst>
              <pc:docMk/>
              <pc:sldMasterMk cId="2144346353" sldId="2147483795"/>
              <pc:sldLayoutMk cId="3583319405" sldId="2147483797"/>
              <ac:spMk id="2" creationId="{00000000-0000-0000-0000-000000000000}"/>
            </ac:spMkLst>
          </pc:spChg>
          <pc:spChg chg="mod">
            <ac:chgData name="Christoph Sperl" userId="4af139c36cd33df3" providerId="LiveId" clId="{48240686-E752-4ECD-A386-A0D125F27910}" dt="2023-05-16T11:21:44.586" v="4579" actId="403"/>
            <ac:spMkLst>
              <pc:docMk/>
              <pc:sldMasterMk cId="2144346353" sldId="2147483795"/>
              <pc:sldLayoutMk cId="3583319405" sldId="2147483797"/>
              <ac:spMk id="3" creationId="{00000000-0000-0000-0000-000000000000}"/>
            </ac:spMkLst>
          </pc:spChg>
          <pc:spChg chg="mod">
            <ac:chgData name="Christoph Sperl" userId="4af139c36cd33df3" providerId="LiveId" clId="{48240686-E752-4ECD-A386-A0D125F27910}" dt="2023-05-16T07:30:00.969" v="2241" actId="20577"/>
            <ac:spMkLst>
              <pc:docMk/>
              <pc:sldMasterMk cId="2144346353" sldId="2147483795"/>
              <pc:sldLayoutMk cId="3583319405" sldId="2147483797"/>
              <ac:spMk id="7" creationId="{117627AA-062D-9E56-ED0F-9611F5F11EB8}"/>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5C02A-FD90-43EB-9D73-ED3B146AB8E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DE"/>
        </a:p>
      </dgm:t>
    </dgm:pt>
    <dgm:pt modelId="{735F35EC-ED4D-4483-A7F1-82EFEF36A26F}">
      <dgm:prSet phldrT="[Text]"/>
      <dgm:spPr/>
      <dgm:t>
        <a:bodyPr/>
        <a:lstStyle/>
        <a:p>
          <a:r>
            <a:rPr lang="de-DE" dirty="0"/>
            <a:t>Girokonto</a:t>
          </a:r>
          <a:endParaRPr lang="en-DE" dirty="0"/>
        </a:p>
      </dgm:t>
    </dgm:pt>
    <dgm:pt modelId="{6F2F9EBC-E330-4365-A363-5B66F112A42D}" type="parTrans" cxnId="{99273785-4DF8-4208-9282-DF07DD38A7C9}">
      <dgm:prSet/>
      <dgm:spPr/>
      <dgm:t>
        <a:bodyPr/>
        <a:lstStyle/>
        <a:p>
          <a:endParaRPr lang="en-DE"/>
        </a:p>
      </dgm:t>
    </dgm:pt>
    <dgm:pt modelId="{E098272F-D34A-45CC-86B0-317E0A4AEB21}" type="sibTrans" cxnId="{99273785-4DF8-4208-9282-DF07DD38A7C9}">
      <dgm:prSet/>
      <dgm:spPr/>
      <dgm:t>
        <a:bodyPr/>
        <a:lstStyle/>
        <a:p>
          <a:endParaRPr lang="en-DE"/>
        </a:p>
      </dgm:t>
    </dgm:pt>
    <dgm:pt modelId="{1462CF89-BCD8-41B7-B546-80525DBA9D45}">
      <dgm:prSet/>
      <dgm:spPr/>
      <dgm:t>
        <a:bodyPr/>
        <a:lstStyle/>
        <a:p>
          <a:r>
            <a:rPr lang="de-DE" dirty="0"/>
            <a:t>VK Turnen</a:t>
          </a:r>
          <a:endParaRPr lang="en-DE" dirty="0"/>
        </a:p>
      </dgm:t>
    </dgm:pt>
    <dgm:pt modelId="{63E06533-54EC-4745-A719-AC70E3C2C1AB}" type="parTrans" cxnId="{68237309-2C2D-4E30-AA04-22782B790672}">
      <dgm:prSet/>
      <dgm:spPr/>
      <dgm:t>
        <a:bodyPr/>
        <a:lstStyle/>
        <a:p>
          <a:endParaRPr lang="en-DE"/>
        </a:p>
      </dgm:t>
    </dgm:pt>
    <dgm:pt modelId="{8B6F251D-84C7-4F78-8A07-91FD1B62B033}" type="sibTrans" cxnId="{68237309-2C2D-4E30-AA04-22782B790672}">
      <dgm:prSet/>
      <dgm:spPr/>
      <dgm:t>
        <a:bodyPr/>
        <a:lstStyle/>
        <a:p>
          <a:endParaRPr lang="en-DE"/>
        </a:p>
      </dgm:t>
    </dgm:pt>
    <dgm:pt modelId="{A471A7E3-F4F1-4068-B241-C8800D3590E2}">
      <dgm:prSet/>
      <dgm:spPr/>
      <dgm:t>
        <a:bodyPr/>
        <a:lstStyle/>
        <a:p>
          <a:r>
            <a:rPr lang="de-DE" dirty="0"/>
            <a:t>VK Fußball</a:t>
          </a:r>
          <a:endParaRPr lang="en-DE" dirty="0"/>
        </a:p>
      </dgm:t>
    </dgm:pt>
    <dgm:pt modelId="{4767800A-55E0-4167-9560-4003215FF651}" type="parTrans" cxnId="{57A66025-0956-4A17-B8A4-A4A75E0DC626}">
      <dgm:prSet/>
      <dgm:spPr/>
      <dgm:t>
        <a:bodyPr/>
        <a:lstStyle/>
        <a:p>
          <a:endParaRPr lang="en-DE"/>
        </a:p>
      </dgm:t>
    </dgm:pt>
    <dgm:pt modelId="{138502A7-EB6C-41C9-8B6E-36CB538EF000}" type="sibTrans" cxnId="{57A66025-0956-4A17-B8A4-A4A75E0DC626}">
      <dgm:prSet/>
      <dgm:spPr/>
      <dgm:t>
        <a:bodyPr/>
        <a:lstStyle/>
        <a:p>
          <a:endParaRPr lang="en-DE"/>
        </a:p>
      </dgm:t>
    </dgm:pt>
    <dgm:pt modelId="{D09F34DB-E76E-40D0-953E-2CC72C0CAD7F}">
      <dgm:prSet/>
      <dgm:spPr/>
      <dgm:t>
        <a:bodyPr/>
        <a:lstStyle/>
        <a:p>
          <a:r>
            <a:rPr lang="de-DE" dirty="0"/>
            <a:t>VK Platzwart</a:t>
          </a:r>
          <a:endParaRPr lang="en-DE" dirty="0"/>
        </a:p>
      </dgm:t>
    </dgm:pt>
    <dgm:pt modelId="{85BE54C6-D1BE-43B5-9775-15FCE50EFCE8}" type="parTrans" cxnId="{3F58FA5E-5CE3-42E4-914E-E8CA96F00F08}">
      <dgm:prSet/>
      <dgm:spPr/>
      <dgm:t>
        <a:bodyPr/>
        <a:lstStyle/>
        <a:p>
          <a:endParaRPr lang="en-DE"/>
        </a:p>
      </dgm:t>
    </dgm:pt>
    <dgm:pt modelId="{CCB7B4E3-DA6F-42CD-9BF3-937572787650}" type="sibTrans" cxnId="{3F58FA5E-5CE3-42E4-914E-E8CA96F00F08}">
      <dgm:prSet/>
      <dgm:spPr/>
      <dgm:t>
        <a:bodyPr/>
        <a:lstStyle/>
        <a:p>
          <a:endParaRPr lang="en-DE"/>
        </a:p>
      </dgm:t>
    </dgm:pt>
    <dgm:pt modelId="{6AADFEFE-169F-490D-A590-1633FD6CC533}" type="pres">
      <dgm:prSet presAssocID="{A635C02A-FD90-43EB-9D73-ED3B146AB8E3}" presName="Name0" presStyleCnt="0">
        <dgm:presLayoutVars>
          <dgm:chPref val="1"/>
          <dgm:dir/>
          <dgm:animOne val="branch"/>
          <dgm:animLvl val="lvl"/>
          <dgm:resizeHandles/>
        </dgm:presLayoutVars>
      </dgm:prSet>
      <dgm:spPr/>
    </dgm:pt>
    <dgm:pt modelId="{FB3C9696-857B-4B81-89C7-D880DD693304}" type="pres">
      <dgm:prSet presAssocID="{735F35EC-ED4D-4483-A7F1-82EFEF36A26F}" presName="vertOne" presStyleCnt="0"/>
      <dgm:spPr/>
    </dgm:pt>
    <dgm:pt modelId="{92AF7EAC-F7E2-4BC4-A91A-DD6EE3920276}" type="pres">
      <dgm:prSet presAssocID="{735F35EC-ED4D-4483-A7F1-82EFEF36A26F}" presName="txOne" presStyleLbl="node0" presStyleIdx="0" presStyleCnt="1">
        <dgm:presLayoutVars>
          <dgm:chPref val="3"/>
        </dgm:presLayoutVars>
      </dgm:prSet>
      <dgm:spPr/>
    </dgm:pt>
    <dgm:pt modelId="{048EF033-D288-4332-B1F9-9323A4A3155A}" type="pres">
      <dgm:prSet presAssocID="{735F35EC-ED4D-4483-A7F1-82EFEF36A26F}" presName="parTransOne" presStyleCnt="0"/>
      <dgm:spPr/>
    </dgm:pt>
    <dgm:pt modelId="{61537587-43A8-4C43-B4BB-E6AAE20B1FA9}" type="pres">
      <dgm:prSet presAssocID="{735F35EC-ED4D-4483-A7F1-82EFEF36A26F}" presName="horzOne" presStyleCnt="0"/>
      <dgm:spPr/>
    </dgm:pt>
    <dgm:pt modelId="{28D145F3-359E-4983-BD04-E99A3362F937}" type="pres">
      <dgm:prSet presAssocID="{1462CF89-BCD8-41B7-B546-80525DBA9D45}" presName="vertTwo" presStyleCnt="0"/>
      <dgm:spPr/>
    </dgm:pt>
    <dgm:pt modelId="{100988DD-0B59-4E90-B697-6F4ECC426262}" type="pres">
      <dgm:prSet presAssocID="{1462CF89-BCD8-41B7-B546-80525DBA9D45}" presName="txTwo" presStyleLbl="node2" presStyleIdx="0" presStyleCnt="3">
        <dgm:presLayoutVars>
          <dgm:chPref val="3"/>
        </dgm:presLayoutVars>
      </dgm:prSet>
      <dgm:spPr/>
    </dgm:pt>
    <dgm:pt modelId="{4887985B-4026-4376-8C69-F98B5FB05549}" type="pres">
      <dgm:prSet presAssocID="{1462CF89-BCD8-41B7-B546-80525DBA9D45}" presName="horzTwo" presStyleCnt="0"/>
      <dgm:spPr/>
    </dgm:pt>
    <dgm:pt modelId="{F5C13610-C81E-40E0-B64A-49BD1A538528}" type="pres">
      <dgm:prSet presAssocID="{8B6F251D-84C7-4F78-8A07-91FD1B62B033}" presName="sibSpaceTwo" presStyleCnt="0"/>
      <dgm:spPr/>
    </dgm:pt>
    <dgm:pt modelId="{85DE5462-B973-47B6-B265-892C16D142DE}" type="pres">
      <dgm:prSet presAssocID="{A471A7E3-F4F1-4068-B241-C8800D3590E2}" presName="vertTwo" presStyleCnt="0"/>
      <dgm:spPr/>
    </dgm:pt>
    <dgm:pt modelId="{54F0B7E3-4FFE-4E9A-B5EB-2D71FCBF5A1D}" type="pres">
      <dgm:prSet presAssocID="{A471A7E3-F4F1-4068-B241-C8800D3590E2}" presName="txTwo" presStyleLbl="node2" presStyleIdx="1" presStyleCnt="3">
        <dgm:presLayoutVars>
          <dgm:chPref val="3"/>
        </dgm:presLayoutVars>
      </dgm:prSet>
      <dgm:spPr/>
    </dgm:pt>
    <dgm:pt modelId="{E319C78F-DE7E-4D97-B676-374D12E03636}" type="pres">
      <dgm:prSet presAssocID="{A471A7E3-F4F1-4068-B241-C8800D3590E2}" presName="horzTwo" presStyleCnt="0"/>
      <dgm:spPr/>
    </dgm:pt>
    <dgm:pt modelId="{914DA322-385C-4778-9697-446E0556C8A7}" type="pres">
      <dgm:prSet presAssocID="{138502A7-EB6C-41C9-8B6E-36CB538EF000}" presName="sibSpaceTwo" presStyleCnt="0"/>
      <dgm:spPr/>
    </dgm:pt>
    <dgm:pt modelId="{31AE38A7-8A04-4905-938A-868E849DCE5F}" type="pres">
      <dgm:prSet presAssocID="{D09F34DB-E76E-40D0-953E-2CC72C0CAD7F}" presName="vertTwo" presStyleCnt="0"/>
      <dgm:spPr/>
    </dgm:pt>
    <dgm:pt modelId="{66003BF0-4FD2-4185-BD46-4FD6A541590C}" type="pres">
      <dgm:prSet presAssocID="{D09F34DB-E76E-40D0-953E-2CC72C0CAD7F}" presName="txTwo" presStyleLbl="node2" presStyleIdx="2" presStyleCnt="3">
        <dgm:presLayoutVars>
          <dgm:chPref val="3"/>
        </dgm:presLayoutVars>
      </dgm:prSet>
      <dgm:spPr/>
    </dgm:pt>
    <dgm:pt modelId="{FFA197AE-2F96-49BB-BABC-A8DB788BC7BA}" type="pres">
      <dgm:prSet presAssocID="{D09F34DB-E76E-40D0-953E-2CC72C0CAD7F}" presName="horzTwo" presStyleCnt="0"/>
      <dgm:spPr/>
    </dgm:pt>
  </dgm:ptLst>
  <dgm:cxnLst>
    <dgm:cxn modelId="{BFACE401-9EF1-4C7E-A6F1-442626426CE2}" type="presOf" srcId="{D09F34DB-E76E-40D0-953E-2CC72C0CAD7F}" destId="{66003BF0-4FD2-4185-BD46-4FD6A541590C}" srcOrd="0" destOrd="0" presId="urn:microsoft.com/office/officeart/2005/8/layout/hierarchy4"/>
    <dgm:cxn modelId="{68237309-2C2D-4E30-AA04-22782B790672}" srcId="{735F35EC-ED4D-4483-A7F1-82EFEF36A26F}" destId="{1462CF89-BCD8-41B7-B546-80525DBA9D45}" srcOrd="0" destOrd="0" parTransId="{63E06533-54EC-4745-A719-AC70E3C2C1AB}" sibTransId="{8B6F251D-84C7-4F78-8A07-91FD1B62B033}"/>
    <dgm:cxn modelId="{F023070E-56CE-4743-B5CA-A41DC457925C}" type="presOf" srcId="{1462CF89-BCD8-41B7-B546-80525DBA9D45}" destId="{100988DD-0B59-4E90-B697-6F4ECC426262}" srcOrd="0" destOrd="0" presId="urn:microsoft.com/office/officeart/2005/8/layout/hierarchy4"/>
    <dgm:cxn modelId="{D4CF2B16-FEDF-4659-9480-2CB1FC8F3F78}" type="presOf" srcId="{735F35EC-ED4D-4483-A7F1-82EFEF36A26F}" destId="{92AF7EAC-F7E2-4BC4-A91A-DD6EE3920276}" srcOrd="0" destOrd="0" presId="urn:microsoft.com/office/officeart/2005/8/layout/hierarchy4"/>
    <dgm:cxn modelId="{57A66025-0956-4A17-B8A4-A4A75E0DC626}" srcId="{735F35EC-ED4D-4483-A7F1-82EFEF36A26F}" destId="{A471A7E3-F4F1-4068-B241-C8800D3590E2}" srcOrd="1" destOrd="0" parTransId="{4767800A-55E0-4167-9560-4003215FF651}" sibTransId="{138502A7-EB6C-41C9-8B6E-36CB538EF000}"/>
    <dgm:cxn modelId="{3F58FA5E-5CE3-42E4-914E-E8CA96F00F08}" srcId="{735F35EC-ED4D-4483-A7F1-82EFEF36A26F}" destId="{D09F34DB-E76E-40D0-953E-2CC72C0CAD7F}" srcOrd="2" destOrd="0" parTransId="{85BE54C6-D1BE-43B5-9775-15FCE50EFCE8}" sibTransId="{CCB7B4E3-DA6F-42CD-9BF3-937572787650}"/>
    <dgm:cxn modelId="{99273785-4DF8-4208-9282-DF07DD38A7C9}" srcId="{A635C02A-FD90-43EB-9D73-ED3B146AB8E3}" destId="{735F35EC-ED4D-4483-A7F1-82EFEF36A26F}" srcOrd="0" destOrd="0" parTransId="{6F2F9EBC-E330-4365-A363-5B66F112A42D}" sibTransId="{E098272F-D34A-45CC-86B0-317E0A4AEB21}"/>
    <dgm:cxn modelId="{2B587DAE-D0D1-4CFB-B293-AF480D23DE37}" type="presOf" srcId="{A471A7E3-F4F1-4068-B241-C8800D3590E2}" destId="{54F0B7E3-4FFE-4E9A-B5EB-2D71FCBF5A1D}" srcOrd="0" destOrd="0" presId="urn:microsoft.com/office/officeart/2005/8/layout/hierarchy4"/>
    <dgm:cxn modelId="{2D57F7D5-2A6E-4AC2-9CBB-5126E2A8D9F5}" type="presOf" srcId="{A635C02A-FD90-43EB-9D73-ED3B146AB8E3}" destId="{6AADFEFE-169F-490D-A590-1633FD6CC533}" srcOrd="0" destOrd="0" presId="urn:microsoft.com/office/officeart/2005/8/layout/hierarchy4"/>
    <dgm:cxn modelId="{3FC543FE-9FCE-40B6-87F1-8CAE57492A2F}" type="presParOf" srcId="{6AADFEFE-169F-490D-A590-1633FD6CC533}" destId="{FB3C9696-857B-4B81-89C7-D880DD693304}" srcOrd="0" destOrd="0" presId="urn:microsoft.com/office/officeart/2005/8/layout/hierarchy4"/>
    <dgm:cxn modelId="{0E7C9430-4039-4D8F-956A-5724735301A7}" type="presParOf" srcId="{FB3C9696-857B-4B81-89C7-D880DD693304}" destId="{92AF7EAC-F7E2-4BC4-A91A-DD6EE3920276}" srcOrd="0" destOrd="0" presId="urn:microsoft.com/office/officeart/2005/8/layout/hierarchy4"/>
    <dgm:cxn modelId="{77C07854-EB42-4BF6-B50E-8E0390ECCF95}" type="presParOf" srcId="{FB3C9696-857B-4B81-89C7-D880DD693304}" destId="{048EF033-D288-4332-B1F9-9323A4A3155A}" srcOrd="1" destOrd="0" presId="urn:microsoft.com/office/officeart/2005/8/layout/hierarchy4"/>
    <dgm:cxn modelId="{57EEB7E8-D91D-4D1C-B0F2-FD6A25C1ABAD}" type="presParOf" srcId="{FB3C9696-857B-4B81-89C7-D880DD693304}" destId="{61537587-43A8-4C43-B4BB-E6AAE20B1FA9}" srcOrd="2" destOrd="0" presId="urn:microsoft.com/office/officeart/2005/8/layout/hierarchy4"/>
    <dgm:cxn modelId="{14F106DC-7F40-43D0-BF3F-15F44480BB4D}" type="presParOf" srcId="{61537587-43A8-4C43-B4BB-E6AAE20B1FA9}" destId="{28D145F3-359E-4983-BD04-E99A3362F937}" srcOrd="0" destOrd="0" presId="urn:microsoft.com/office/officeart/2005/8/layout/hierarchy4"/>
    <dgm:cxn modelId="{34615E63-FE1C-4991-85A3-43C02EBA8BDA}" type="presParOf" srcId="{28D145F3-359E-4983-BD04-E99A3362F937}" destId="{100988DD-0B59-4E90-B697-6F4ECC426262}" srcOrd="0" destOrd="0" presId="urn:microsoft.com/office/officeart/2005/8/layout/hierarchy4"/>
    <dgm:cxn modelId="{28B721EC-A7CD-4C78-A802-D1DF9BD6AD09}" type="presParOf" srcId="{28D145F3-359E-4983-BD04-E99A3362F937}" destId="{4887985B-4026-4376-8C69-F98B5FB05549}" srcOrd="1" destOrd="0" presId="urn:microsoft.com/office/officeart/2005/8/layout/hierarchy4"/>
    <dgm:cxn modelId="{1B4E3012-A22B-4E1D-AF5D-E8F9EDE280DC}" type="presParOf" srcId="{61537587-43A8-4C43-B4BB-E6AAE20B1FA9}" destId="{F5C13610-C81E-40E0-B64A-49BD1A538528}" srcOrd="1" destOrd="0" presId="urn:microsoft.com/office/officeart/2005/8/layout/hierarchy4"/>
    <dgm:cxn modelId="{2B0A479B-D01B-4055-BE23-CF13583ACFFC}" type="presParOf" srcId="{61537587-43A8-4C43-B4BB-E6AAE20B1FA9}" destId="{85DE5462-B973-47B6-B265-892C16D142DE}" srcOrd="2" destOrd="0" presId="urn:microsoft.com/office/officeart/2005/8/layout/hierarchy4"/>
    <dgm:cxn modelId="{D6C13B18-A951-4E63-A93E-3FCF17E085F6}" type="presParOf" srcId="{85DE5462-B973-47B6-B265-892C16D142DE}" destId="{54F0B7E3-4FFE-4E9A-B5EB-2D71FCBF5A1D}" srcOrd="0" destOrd="0" presId="urn:microsoft.com/office/officeart/2005/8/layout/hierarchy4"/>
    <dgm:cxn modelId="{1165B7FC-7C32-44E4-867E-C06A697788FA}" type="presParOf" srcId="{85DE5462-B973-47B6-B265-892C16D142DE}" destId="{E319C78F-DE7E-4D97-B676-374D12E03636}" srcOrd="1" destOrd="0" presId="urn:microsoft.com/office/officeart/2005/8/layout/hierarchy4"/>
    <dgm:cxn modelId="{E48DE622-E2EF-4A30-B3BA-29EBC1E1031C}" type="presParOf" srcId="{61537587-43A8-4C43-B4BB-E6AAE20B1FA9}" destId="{914DA322-385C-4778-9697-446E0556C8A7}" srcOrd="3" destOrd="0" presId="urn:microsoft.com/office/officeart/2005/8/layout/hierarchy4"/>
    <dgm:cxn modelId="{F9A5CA24-92DC-4B16-9766-24D1ECE10177}" type="presParOf" srcId="{61537587-43A8-4C43-B4BB-E6AAE20B1FA9}" destId="{31AE38A7-8A04-4905-938A-868E849DCE5F}" srcOrd="4" destOrd="0" presId="urn:microsoft.com/office/officeart/2005/8/layout/hierarchy4"/>
    <dgm:cxn modelId="{EC264D20-1746-40CF-86A1-242FD39399EE}" type="presParOf" srcId="{31AE38A7-8A04-4905-938A-868E849DCE5F}" destId="{66003BF0-4FD2-4185-BD46-4FD6A541590C}" srcOrd="0" destOrd="0" presId="urn:microsoft.com/office/officeart/2005/8/layout/hierarchy4"/>
    <dgm:cxn modelId="{4A091F0A-59C3-4B12-A591-2C94340701FC}" type="presParOf" srcId="{31AE38A7-8A04-4905-938A-868E849DCE5F}" destId="{FFA197AE-2F96-49BB-BABC-A8DB788BC7B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F7EAC-F7E2-4BC4-A91A-DD6EE3920276}">
      <dsp:nvSpPr>
        <dsp:cNvPr id="0" name=""/>
        <dsp:cNvSpPr/>
      </dsp:nvSpPr>
      <dsp:spPr>
        <a:xfrm>
          <a:off x="3089" y="1345"/>
          <a:ext cx="8590662" cy="216062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Girokonto</a:t>
          </a:r>
          <a:endParaRPr lang="en-DE" sz="6500" kern="1200" dirty="0"/>
        </a:p>
      </dsp:txBody>
      <dsp:txXfrm>
        <a:off x="66372" y="64628"/>
        <a:ext cx="8464096" cy="2034063"/>
      </dsp:txXfrm>
    </dsp:sp>
    <dsp:sp modelId="{100988DD-0B59-4E90-B697-6F4ECC426262}">
      <dsp:nvSpPr>
        <dsp:cNvPr id="0" name=""/>
        <dsp:cNvSpPr/>
      </dsp:nvSpPr>
      <dsp:spPr>
        <a:xfrm>
          <a:off x="3089" y="2390462"/>
          <a:ext cx="2711698" cy="216062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VK Turnen</a:t>
          </a:r>
          <a:endParaRPr lang="en-DE" sz="4000" kern="1200" dirty="0"/>
        </a:p>
      </dsp:txBody>
      <dsp:txXfrm>
        <a:off x="66372" y="2453745"/>
        <a:ext cx="2585132" cy="2034063"/>
      </dsp:txXfrm>
    </dsp:sp>
    <dsp:sp modelId="{54F0B7E3-4FFE-4E9A-B5EB-2D71FCBF5A1D}">
      <dsp:nvSpPr>
        <dsp:cNvPr id="0" name=""/>
        <dsp:cNvSpPr/>
      </dsp:nvSpPr>
      <dsp:spPr>
        <a:xfrm>
          <a:off x="2942571" y="2390462"/>
          <a:ext cx="2711698" cy="216062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VK Fußball</a:t>
          </a:r>
          <a:endParaRPr lang="en-DE" sz="4000" kern="1200" dirty="0"/>
        </a:p>
      </dsp:txBody>
      <dsp:txXfrm>
        <a:off x="3005854" y="2453745"/>
        <a:ext cx="2585132" cy="2034063"/>
      </dsp:txXfrm>
    </dsp:sp>
    <dsp:sp modelId="{66003BF0-4FD2-4185-BD46-4FD6A541590C}">
      <dsp:nvSpPr>
        <dsp:cNvPr id="0" name=""/>
        <dsp:cNvSpPr/>
      </dsp:nvSpPr>
      <dsp:spPr>
        <a:xfrm>
          <a:off x="5882052" y="2390462"/>
          <a:ext cx="2711698" cy="216062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VK Platzwart</a:t>
          </a:r>
          <a:endParaRPr lang="en-DE" sz="4000" kern="1200" dirty="0"/>
        </a:p>
      </dsp:txBody>
      <dsp:txXfrm>
        <a:off x="5945335" y="2453745"/>
        <a:ext cx="2585132" cy="2034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58269-2837-4C35-BE36-5ABF63DA2E25}" type="datetimeFigureOut">
              <a:rPr lang="en-DE" smtClean="0"/>
              <a:t>04/07/2023</a:t>
            </a:fld>
            <a:endParaRPr lang="en-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A47F8-C5E1-46F8-B565-E7474EE2B778}" type="slidenum">
              <a:rPr lang="en-DE" smtClean="0"/>
              <a:t>‹Nr.›</a:t>
            </a:fld>
            <a:endParaRPr lang="en-DE"/>
          </a:p>
        </p:txBody>
      </p:sp>
    </p:spTree>
    <p:extLst>
      <p:ext uri="{BB962C8B-B14F-4D97-AF65-F5344CB8AC3E}">
        <p14:creationId xmlns:p14="http://schemas.microsoft.com/office/powerpoint/2010/main" val="273788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ED7A47F8-C5E1-46F8-B565-E7474EE2B778}" type="slidenum">
              <a:rPr lang="en-DE" smtClean="0"/>
              <a:t>1</a:t>
            </a:fld>
            <a:endParaRPr lang="en-DE"/>
          </a:p>
        </p:txBody>
      </p:sp>
    </p:spTree>
    <p:extLst>
      <p:ext uri="{BB962C8B-B14F-4D97-AF65-F5344CB8AC3E}">
        <p14:creationId xmlns:p14="http://schemas.microsoft.com/office/powerpoint/2010/main" val="146735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ED7A47F8-C5E1-46F8-B565-E7474EE2B778}" type="slidenum">
              <a:rPr lang="en-DE" smtClean="0"/>
              <a:t>27</a:t>
            </a:fld>
            <a:endParaRPr lang="en-DE"/>
          </a:p>
        </p:txBody>
      </p:sp>
    </p:spTree>
    <p:extLst>
      <p:ext uri="{BB962C8B-B14F-4D97-AF65-F5344CB8AC3E}">
        <p14:creationId xmlns:p14="http://schemas.microsoft.com/office/powerpoint/2010/main" val="98061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ED7A47F8-C5E1-46F8-B565-E7474EE2B778}" type="slidenum">
              <a:rPr lang="en-DE" smtClean="0"/>
              <a:t>28</a:t>
            </a:fld>
            <a:endParaRPr lang="en-DE"/>
          </a:p>
        </p:txBody>
      </p:sp>
    </p:spTree>
    <p:extLst>
      <p:ext uri="{BB962C8B-B14F-4D97-AF65-F5344CB8AC3E}">
        <p14:creationId xmlns:p14="http://schemas.microsoft.com/office/powerpoint/2010/main" val="402257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ED7A47F8-C5E1-46F8-B565-E7474EE2B778}" type="slidenum">
              <a:rPr lang="en-DE" smtClean="0"/>
              <a:t>33</a:t>
            </a:fld>
            <a:endParaRPr lang="en-DE"/>
          </a:p>
        </p:txBody>
      </p:sp>
    </p:spTree>
    <p:extLst>
      <p:ext uri="{BB962C8B-B14F-4D97-AF65-F5344CB8AC3E}">
        <p14:creationId xmlns:p14="http://schemas.microsoft.com/office/powerpoint/2010/main" val="5644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pPr algn="r"/>
            <a:fld id="{40CF119A-6D48-4FA6-80DE-99D0CEC291F0}"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67378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53DD9003-87E4-4E3A-88D5-70D2A968D604}"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55607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B1E7A500-119C-4789-829A-8864800401A5}"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239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3D1DC4CD-6BF2-42F6-AFA6-BC840E55C525}"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083047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EE6A8E06-D5E2-48DC-B9CE-77CE4AD5F8AE}"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347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56D70354-DF1F-426E-B367-42563D211FBF}"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479190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lgn="r"/>
            <a:fld id="{3C299FF7-031A-4657-9BD3-10EA348814AB}"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84504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lgn="r"/>
            <a:fld id="{B1F8855E-9C1B-44A4-9EA0-98E48C8FC34B}"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24840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77334" y="661854"/>
            <a:ext cx="8596668" cy="748937"/>
          </a:xfrm>
        </p:spPr>
        <p:txBody>
          <a:bodyPr>
            <a:normAutofit/>
          </a:bodyPr>
          <a:lstStyle>
            <a:lvl1pPr>
              <a:defRPr lang="en-US" sz="3200" kern="1200" dirty="0">
                <a:solidFill>
                  <a:srgbClr val="0F70B7"/>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677334" y="1641775"/>
            <a:ext cx="8596668" cy="4399587"/>
          </a:xfrm>
        </p:spPr>
        <p:txBody>
          <a:bodyPr/>
          <a:lstStyle>
            <a:lvl1pPr>
              <a:defRPr sz="2000">
                <a:latin typeface="Open Sans" panose="020B0606030504020204" pitchFamily="34" charset="0"/>
                <a:ea typeface="Open Sans" panose="020B0606030504020204" pitchFamily="34" charset="0"/>
                <a:cs typeface="Open Sans" panose="020B0606030504020204" pitchFamily="34" charset="0"/>
              </a:defRPr>
            </a:lvl1pPr>
            <a:lvl2pPr>
              <a:defRPr sz="1800">
                <a:latin typeface="Open Sans" panose="020B0606030504020204" pitchFamily="34" charset="0"/>
                <a:ea typeface="Open Sans" panose="020B0606030504020204" pitchFamily="34" charset="0"/>
                <a:cs typeface="Open Sans" panose="020B0606030504020204" pitchFamily="34" charset="0"/>
              </a:defRPr>
            </a:lvl2pPr>
            <a:lvl3pPr>
              <a:defRPr lang="de-DE" sz="16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lang="de-DE" sz="16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lang="en-US" sz="160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pPr algn="r"/>
            <a:fld id="{E54831FC-2845-4538-9C24-5DFFBC3FC11E}"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7" name="Textfeld 6">
            <a:extLst>
              <a:ext uri="{FF2B5EF4-FFF2-40B4-BE49-F238E27FC236}">
                <a16:creationId xmlns:a16="http://schemas.microsoft.com/office/drawing/2014/main" id="{117627AA-062D-9E56-ED0F-9611F5F11EB8}"/>
              </a:ext>
            </a:extLst>
          </p:cNvPr>
          <p:cNvSpPr txBox="1"/>
          <p:nvPr userDrawn="1"/>
        </p:nvSpPr>
        <p:spPr>
          <a:xfrm>
            <a:off x="520700" y="6324600"/>
            <a:ext cx="9474200" cy="307777"/>
          </a:xfrm>
          <a:prstGeom prst="rect">
            <a:avLst/>
          </a:prstGeom>
          <a:noFill/>
        </p:spPr>
        <p:txBody>
          <a:bodyPr wrap="square" rtlCol="0">
            <a:spAutoFit/>
          </a:bodyPr>
          <a:lstStyle/>
          <a:p>
            <a:r>
              <a:rPr lang="de-DE" sz="1400" dirty="0">
                <a:solidFill>
                  <a:srgbClr val="919191"/>
                </a:solidFill>
              </a:rPr>
              <a:t>Finanzen und Buchhaltung fortgeschrittene Anwendung  |      Christoph Sperl, Netxp GmbH      |      Seite  </a:t>
            </a:r>
            <a:fld id="{B93B8D53-7712-4EE0-8431-D46AABCF13C2}" type="slidenum">
              <a:rPr lang="de-DE" sz="1400" smtClean="0">
                <a:solidFill>
                  <a:srgbClr val="919191"/>
                </a:solidFill>
              </a:rPr>
              <a:t>‹Nr.›</a:t>
            </a:fld>
            <a:r>
              <a:rPr lang="de-DE" sz="1400" dirty="0">
                <a:solidFill>
                  <a:srgbClr val="919191"/>
                </a:solidFill>
              </a:rPr>
              <a:t> </a:t>
            </a:r>
            <a:endParaRPr lang="en-DE" sz="1400" dirty="0">
              <a:solidFill>
                <a:srgbClr val="919191"/>
              </a:solidFill>
            </a:endParaRPr>
          </a:p>
        </p:txBody>
      </p:sp>
      <p:pic>
        <p:nvPicPr>
          <p:cNvPr id="8" name="Grafik 7">
            <a:extLst>
              <a:ext uri="{FF2B5EF4-FFF2-40B4-BE49-F238E27FC236}">
                <a16:creationId xmlns:a16="http://schemas.microsoft.com/office/drawing/2014/main" id="{9911D6BE-4AAE-A881-5DAE-05A470924BF9}"/>
              </a:ext>
            </a:extLst>
          </p:cNvPr>
          <p:cNvPicPr>
            <a:picLocks noChangeAspect="1"/>
          </p:cNvPicPr>
          <p:nvPr userDrawn="1"/>
        </p:nvPicPr>
        <p:blipFill rotWithShape="1">
          <a:blip r:embed="rId2">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b="41892"/>
          <a:stretch/>
        </p:blipFill>
        <p:spPr>
          <a:xfrm>
            <a:off x="8438621" y="132104"/>
            <a:ext cx="2246841" cy="328140"/>
          </a:xfrm>
          <a:prstGeom prst="rect">
            <a:avLst/>
          </a:prstGeom>
        </p:spPr>
      </p:pic>
      <p:pic>
        <p:nvPicPr>
          <p:cNvPr id="9" name="Grafik 8">
            <a:extLst>
              <a:ext uri="{FF2B5EF4-FFF2-40B4-BE49-F238E27FC236}">
                <a16:creationId xmlns:a16="http://schemas.microsoft.com/office/drawing/2014/main" id="{2E9B4A80-097F-49A8-CCF5-7F0B879E3F13}"/>
              </a:ext>
            </a:extLst>
          </p:cNvPr>
          <p:cNvPicPr>
            <a:picLocks noChangeAspect="1"/>
          </p:cNvPicPr>
          <p:nvPr userDrawn="1"/>
        </p:nvPicPr>
        <p:blipFill rotWithShape="1">
          <a:blip r:embed="rId2">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b="41892"/>
          <a:stretch/>
        </p:blipFill>
        <p:spPr>
          <a:xfrm>
            <a:off x="8438620" y="139841"/>
            <a:ext cx="2246841" cy="328140"/>
          </a:xfrm>
          <a:prstGeom prst="rect">
            <a:avLst/>
          </a:prstGeom>
        </p:spPr>
      </p:pic>
    </p:spTree>
    <p:extLst>
      <p:ext uri="{BB962C8B-B14F-4D97-AF65-F5344CB8AC3E}">
        <p14:creationId xmlns:p14="http://schemas.microsoft.com/office/powerpoint/2010/main" val="358331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69A75E7F-65A7-48F1-A3BE-A351C322BA63}" type="datetime1">
              <a:rPr lang="en-US" smtClean="0"/>
              <a:t>7/4/2023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93567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algn="r"/>
            <a:fld id="{2B1997F6-EE9B-4A77-A89C-A06A39307FA5}" type="datetime1">
              <a:rPr lang="en-US" smtClean="0"/>
              <a:t>7/4/2023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33010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algn="r"/>
            <a:fld id="{57E3124B-3A13-44AF-966B-0382D9E13FD2}" type="datetime1">
              <a:rPr lang="en-US" smtClean="0"/>
              <a:t>7/4/2023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46868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pPr algn="r"/>
            <a:fld id="{F24C518A-6F7C-4DC3-A438-ADB25CDF78E0}" type="datetime1">
              <a:rPr lang="en-US" smtClean="0"/>
              <a:t>7/4/2023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402545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B6819C47-4D26-469C-81A0-12BE761EEC51}" type="datetime1">
              <a:rPr lang="en-US" smtClean="0"/>
              <a:t>7/4/2023</a:t>
            </a:fld>
            <a:endParaRPr lang="en-US" dirty="0"/>
          </a:p>
        </p:txBody>
      </p:sp>
      <p:sp>
        <p:nvSpPr>
          <p:cNvPr id="3" name="Footer Placeholder 2"/>
          <p:cNvSpPr>
            <a:spLocks noGrp="1"/>
          </p:cNvSpPr>
          <p:nvPr>
            <p:ph type="ftr" sz="quarter" idx="11"/>
          </p:nvPr>
        </p:nvSpPr>
        <p:spPr/>
        <p:txBody>
          <a:bodyPr/>
          <a:lstStyle/>
          <a:p>
            <a:pPr algn="l"/>
            <a:endParaRPr lang="en-US" dirty="0"/>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5917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pPr algn="r"/>
            <a:fld id="{2DDBC23D-DD3D-4599-B387-FB922EBC468E}" type="datetime1">
              <a:rPr lang="en-US" smtClean="0"/>
              <a:t>7/4/2023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414133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5" name="Date Placeholder 4"/>
          <p:cNvSpPr>
            <a:spLocks noGrp="1"/>
          </p:cNvSpPr>
          <p:nvPr>
            <p:ph type="dt" sz="half" idx="10"/>
          </p:nvPr>
        </p:nvSpPr>
        <p:spPr/>
        <p:txBody>
          <a:bodyPr/>
          <a:lstStyle/>
          <a:p>
            <a:pPr algn="r"/>
            <a:fld id="{EB23E7FB-67F5-4E34-B184-38B474D123D6}" type="datetime1">
              <a:rPr lang="en-US" smtClean="0"/>
              <a:t>7/4/2023</a:t>
            </a:fld>
            <a:endParaRPr lang="en-US" dirty="0"/>
          </a:p>
        </p:txBody>
      </p:sp>
    </p:spTree>
    <p:extLst>
      <p:ext uri="{BB962C8B-B14F-4D97-AF65-F5344CB8AC3E}">
        <p14:creationId xmlns:p14="http://schemas.microsoft.com/office/powerpoint/2010/main" val="404542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B73C642A-F1F0-4B14-8512-415A03027238}" type="datetime1">
              <a:rPr lang="en-US" smtClean="0"/>
              <a:t>7/4/2023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14434635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tore.netxp-verein.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etxp-verein.de/media/1607/kassenpruefungsbericht-belegablage_fertig.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slide" Target="slide59.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2.xml"/><Relationship Id="rId4" Type="http://schemas.openxmlformats.org/officeDocument/2006/relationships/slide" Target="slide4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1" name="Straight Connector 40">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C2BEA838-A447-3AA0-5FF6-55F8AC488A37}"/>
              </a:ext>
            </a:extLst>
          </p:cNvPr>
          <p:cNvSpPr>
            <a:spLocks noGrp="1"/>
          </p:cNvSpPr>
          <p:nvPr>
            <p:ph type="ctrTitle"/>
          </p:nvPr>
        </p:nvSpPr>
        <p:spPr>
          <a:xfrm>
            <a:off x="1507067" y="2079688"/>
            <a:ext cx="7766936" cy="1971148"/>
          </a:xfrm>
        </p:spPr>
        <p:txBody>
          <a:bodyPr>
            <a:normAutofit/>
          </a:bodyPr>
          <a:lstStyle/>
          <a:p>
            <a:r>
              <a:rPr lang="de-DE" sz="3600" b="1" kern="400" spc="-30" dirty="0">
                <a:solidFill>
                  <a:srgbClr val="0F70B7"/>
                </a:solidFill>
                <a:latin typeface="Open Sans" panose="020B0606030504020204" pitchFamily="34" charset="0"/>
                <a:ea typeface="Open Sans" panose="020B0606030504020204" pitchFamily="34" charset="0"/>
                <a:cs typeface="Open Sans" panose="020B0606030504020204" pitchFamily="34" charset="0"/>
              </a:rPr>
              <a:t>Finanzen und Buchhaltung</a:t>
            </a:r>
            <a:br>
              <a:rPr lang="de-DE" sz="3600" b="1" kern="400" spc="-30" dirty="0">
                <a:solidFill>
                  <a:srgbClr val="0F70B7"/>
                </a:solidFill>
                <a:latin typeface="Open Sans" panose="020B0606030504020204" pitchFamily="34" charset="0"/>
                <a:ea typeface="Open Sans" panose="020B0606030504020204" pitchFamily="34" charset="0"/>
                <a:cs typeface="Open Sans" panose="020B0606030504020204" pitchFamily="34" charset="0"/>
              </a:rPr>
            </a:br>
            <a:r>
              <a:rPr lang="de-DE" sz="3600" b="1" kern="400" spc="-30" dirty="0">
                <a:solidFill>
                  <a:srgbClr val="0F70B7"/>
                </a:solidFill>
                <a:latin typeface="Open Sans" panose="020B0606030504020204" pitchFamily="34" charset="0"/>
                <a:ea typeface="Open Sans" panose="020B0606030504020204" pitchFamily="34" charset="0"/>
                <a:cs typeface="Open Sans" panose="020B0606030504020204" pitchFamily="34" charset="0"/>
              </a:rPr>
              <a:t>fortgeschrittene Anwendung </a:t>
            </a:r>
            <a:endParaRPr lang="en-DE" sz="3600" b="1" kern="400" spc="-30"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1" name="Grafik 30">
            <a:extLst>
              <a:ext uri="{FF2B5EF4-FFF2-40B4-BE49-F238E27FC236}">
                <a16:creationId xmlns:a16="http://schemas.microsoft.com/office/drawing/2014/main" id="{2BA65BC7-8503-EF44-1481-8C24C3589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386" y="274879"/>
            <a:ext cx="8352213" cy="2099190"/>
          </a:xfrm>
          <a:prstGeom prst="rect">
            <a:avLst/>
          </a:prstGeom>
        </p:spPr>
      </p:pic>
      <p:sp>
        <p:nvSpPr>
          <p:cNvPr id="32" name="Textfeld 31">
            <a:extLst>
              <a:ext uri="{FF2B5EF4-FFF2-40B4-BE49-F238E27FC236}">
                <a16:creationId xmlns:a16="http://schemas.microsoft.com/office/drawing/2014/main" id="{33B0ED95-6114-7EFF-6F3D-C8414C270A48}"/>
              </a:ext>
            </a:extLst>
          </p:cNvPr>
          <p:cNvSpPr txBox="1"/>
          <p:nvPr/>
        </p:nvSpPr>
        <p:spPr>
          <a:xfrm>
            <a:off x="1257411" y="5929745"/>
            <a:ext cx="4108916" cy="369332"/>
          </a:xfrm>
          <a:prstGeom prst="rect">
            <a:avLst/>
          </a:prstGeom>
          <a:noFill/>
        </p:spPr>
        <p:txBody>
          <a:bodyPr wrap="square" rtlCol="0">
            <a:spAutoFit/>
          </a:bodyPr>
          <a:lstStyle/>
          <a:p>
            <a:r>
              <a:rPr lang="de-DE" dirty="0">
                <a:solidFill>
                  <a:srgbClr val="5B5B5B"/>
                </a:solidFill>
              </a:rPr>
              <a:t>Christoph Sperl, Netxp GmbH</a:t>
            </a:r>
            <a:endParaRPr lang="en-DE" dirty="0">
              <a:solidFill>
                <a:srgbClr val="5B5B5B"/>
              </a:solidFill>
            </a:endParaRPr>
          </a:p>
        </p:txBody>
      </p:sp>
    </p:spTree>
    <p:extLst>
      <p:ext uri="{BB962C8B-B14F-4D97-AF65-F5344CB8AC3E}">
        <p14:creationId xmlns:p14="http://schemas.microsoft.com/office/powerpoint/2010/main" val="3354195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Beiträge in nicht aktuellen Perioden buchen</a:t>
            </a:r>
          </a:p>
        </p:txBody>
      </p:sp>
      <p:sp>
        <p:nvSpPr>
          <p:cNvPr id="8" name="Rechteck 7">
            <a:extLst>
              <a:ext uri="{FF2B5EF4-FFF2-40B4-BE49-F238E27FC236}">
                <a16:creationId xmlns:a16="http://schemas.microsoft.com/office/drawing/2014/main" id="{F57ACC15-0FAF-A11B-EE7A-7A7BB59BEC19}"/>
              </a:ext>
            </a:extLst>
          </p:cNvPr>
          <p:cNvSpPr/>
          <p:nvPr/>
        </p:nvSpPr>
        <p:spPr>
          <a:xfrm>
            <a:off x="618310" y="2229394"/>
            <a:ext cx="2168433" cy="11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 Quartal</a:t>
            </a:r>
            <a:br>
              <a:rPr lang="de-DE" dirty="0"/>
            </a:br>
            <a:r>
              <a:rPr lang="de-DE" dirty="0"/>
              <a:t>Fälligkeit 01.01</a:t>
            </a:r>
            <a:endParaRPr lang="en-DE" dirty="0"/>
          </a:p>
        </p:txBody>
      </p:sp>
      <p:sp>
        <p:nvSpPr>
          <p:cNvPr id="9" name="Rechteck 8">
            <a:extLst>
              <a:ext uri="{FF2B5EF4-FFF2-40B4-BE49-F238E27FC236}">
                <a16:creationId xmlns:a16="http://schemas.microsoft.com/office/drawing/2014/main" id="{F903E98B-C34D-8ADB-717F-ADF04175CD9D}"/>
              </a:ext>
            </a:extLst>
          </p:cNvPr>
          <p:cNvSpPr/>
          <p:nvPr/>
        </p:nvSpPr>
        <p:spPr>
          <a:xfrm>
            <a:off x="2795451" y="2229394"/>
            <a:ext cx="2168433" cy="11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 Quartal</a:t>
            </a:r>
            <a:br>
              <a:rPr lang="de-DE" dirty="0"/>
            </a:br>
            <a:r>
              <a:rPr lang="de-DE" dirty="0"/>
              <a:t>Fälligkeit 01.04</a:t>
            </a:r>
            <a:endParaRPr lang="en-DE" dirty="0"/>
          </a:p>
        </p:txBody>
      </p:sp>
      <p:sp>
        <p:nvSpPr>
          <p:cNvPr id="10" name="Rechteck 9">
            <a:extLst>
              <a:ext uri="{FF2B5EF4-FFF2-40B4-BE49-F238E27FC236}">
                <a16:creationId xmlns:a16="http://schemas.microsoft.com/office/drawing/2014/main" id="{2D2640F8-857A-325E-D0E8-F817659D05F9}"/>
              </a:ext>
            </a:extLst>
          </p:cNvPr>
          <p:cNvSpPr/>
          <p:nvPr/>
        </p:nvSpPr>
        <p:spPr>
          <a:xfrm>
            <a:off x="7152812" y="2229394"/>
            <a:ext cx="2168435" cy="11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 Quartal</a:t>
            </a:r>
            <a:br>
              <a:rPr lang="de-DE" dirty="0"/>
            </a:br>
            <a:r>
              <a:rPr lang="de-DE" dirty="0"/>
              <a:t>Fälligkeit 01.10</a:t>
            </a:r>
            <a:endParaRPr lang="en-DE" dirty="0"/>
          </a:p>
        </p:txBody>
      </p:sp>
      <p:sp>
        <p:nvSpPr>
          <p:cNvPr id="11" name="Rechteck 10">
            <a:extLst>
              <a:ext uri="{FF2B5EF4-FFF2-40B4-BE49-F238E27FC236}">
                <a16:creationId xmlns:a16="http://schemas.microsoft.com/office/drawing/2014/main" id="{988B16BB-9404-0539-C400-03A4D3B5FE21}"/>
              </a:ext>
            </a:extLst>
          </p:cNvPr>
          <p:cNvSpPr/>
          <p:nvPr/>
        </p:nvSpPr>
        <p:spPr>
          <a:xfrm>
            <a:off x="4975669" y="2229394"/>
            <a:ext cx="2168434" cy="11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 Quartal</a:t>
            </a:r>
            <a:br>
              <a:rPr lang="de-DE" dirty="0"/>
            </a:br>
            <a:r>
              <a:rPr lang="de-DE" dirty="0"/>
              <a:t>Fälligkeit 01.07</a:t>
            </a:r>
            <a:endParaRPr lang="en-DE" dirty="0"/>
          </a:p>
        </p:txBody>
      </p:sp>
      <p:sp>
        <p:nvSpPr>
          <p:cNvPr id="12" name="Inhaltsplatzhalter 2">
            <a:extLst>
              <a:ext uri="{FF2B5EF4-FFF2-40B4-BE49-F238E27FC236}">
                <a16:creationId xmlns:a16="http://schemas.microsoft.com/office/drawing/2014/main" id="{3C6E3C34-1BBD-DBB7-DB8C-EBD7E3F3F66E}"/>
              </a:ext>
            </a:extLst>
          </p:cNvPr>
          <p:cNvSpPr>
            <a:spLocks noGrp="1"/>
          </p:cNvSpPr>
          <p:nvPr>
            <p:ph idx="1"/>
          </p:nvPr>
        </p:nvSpPr>
        <p:spPr>
          <a:xfrm>
            <a:off x="677334" y="3526971"/>
            <a:ext cx="8923866" cy="2153802"/>
          </a:xfrm>
        </p:spPr>
        <p:txBody>
          <a:bodyPr>
            <a:normAutofit/>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Sollte die Abrechnung einer Periode übersehen worden sein oder soll eine Zahlung eines Mitglieds in eine Periode verschoben werden, kann dies mit dieser Option eingestellt werden:</a:t>
            </a: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58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A5EF33A-642A-02E6-F948-E9F6754D3A0B}"/>
              </a:ext>
            </a:extLst>
          </p:cNvPr>
          <p:cNvPicPr>
            <a:picLocks noChangeAspect="1"/>
          </p:cNvPicPr>
          <p:nvPr/>
        </p:nvPicPr>
        <p:blipFill>
          <a:blip r:embed="rId2"/>
          <a:stretch>
            <a:fillRect/>
          </a:stretch>
        </p:blipFill>
        <p:spPr>
          <a:xfrm>
            <a:off x="286870" y="2178423"/>
            <a:ext cx="7519785" cy="4095557"/>
          </a:xfrm>
          <a:prstGeom prst="rect">
            <a:avLst/>
          </a:prstGeom>
        </p:spPr>
      </p:pic>
      <p:sp>
        <p:nvSpPr>
          <p:cNvPr id="8" name="Titel 1">
            <a:extLst>
              <a:ext uri="{FF2B5EF4-FFF2-40B4-BE49-F238E27FC236}">
                <a16:creationId xmlns:a16="http://schemas.microsoft.com/office/drawing/2014/main" id="{71C20062-239E-9F27-E0E5-A13A848760A4}"/>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Beiträge in nicht aktuellen Perioden buchen</a:t>
            </a:r>
          </a:p>
        </p:txBody>
      </p:sp>
      <p:sp>
        <p:nvSpPr>
          <p:cNvPr id="9" name="Textfeld 8">
            <a:extLst>
              <a:ext uri="{FF2B5EF4-FFF2-40B4-BE49-F238E27FC236}">
                <a16:creationId xmlns:a16="http://schemas.microsoft.com/office/drawing/2014/main" id="{9A1FD782-58F7-0F9F-EA0C-F701A3C13BB1}"/>
              </a:ext>
            </a:extLst>
          </p:cNvPr>
          <p:cNvSpPr txBox="1"/>
          <p:nvPr/>
        </p:nvSpPr>
        <p:spPr>
          <a:xfrm>
            <a:off x="958378" y="2245225"/>
            <a:ext cx="2647406" cy="646331"/>
          </a:xfrm>
          <a:prstGeom prst="rect">
            <a:avLst/>
          </a:prstGeom>
          <a:solidFill>
            <a:srgbClr val="2FBDE9"/>
          </a:solidFill>
        </p:spPr>
        <p:txBody>
          <a:bodyPr wrap="square" rtlCol="0">
            <a:spAutoFit/>
          </a:bodyPr>
          <a:lstStyle/>
          <a:p>
            <a:r>
              <a:rPr lang="de-DE" dirty="0">
                <a:solidFill>
                  <a:schemeClr val="bg1"/>
                </a:solidFill>
              </a:rPr>
              <a:t>Mitglied wählen (mit Enter bestätigen)</a:t>
            </a:r>
            <a:endParaRPr lang="en-DE" dirty="0">
              <a:solidFill>
                <a:schemeClr val="bg1"/>
              </a:solidFill>
            </a:endParaRPr>
          </a:p>
        </p:txBody>
      </p:sp>
      <p:sp>
        <p:nvSpPr>
          <p:cNvPr id="10" name="Textfeld 9">
            <a:extLst>
              <a:ext uri="{FF2B5EF4-FFF2-40B4-BE49-F238E27FC236}">
                <a16:creationId xmlns:a16="http://schemas.microsoft.com/office/drawing/2014/main" id="{945BD994-CEDA-8932-14BC-6A9C8E7CC32A}"/>
              </a:ext>
            </a:extLst>
          </p:cNvPr>
          <p:cNvSpPr txBox="1"/>
          <p:nvPr/>
        </p:nvSpPr>
        <p:spPr>
          <a:xfrm>
            <a:off x="958378" y="4226201"/>
            <a:ext cx="2647406" cy="369332"/>
          </a:xfrm>
          <a:prstGeom prst="rect">
            <a:avLst/>
          </a:prstGeom>
          <a:solidFill>
            <a:srgbClr val="2FBDE9"/>
          </a:solidFill>
        </p:spPr>
        <p:txBody>
          <a:bodyPr wrap="square" rtlCol="0">
            <a:spAutoFit/>
          </a:bodyPr>
          <a:lstStyle/>
          <a:p>
            <a:r>
              <a:rPr lang="de-DE" dirty="0">
                <a:solidFill>
                  <a:schemeClr val="bg1"/>
                </a:solidFill>
              </a:rPr>
              <a:t>Option wählen</a:t>
            </a:r>
            <a:endParaRPr lang="en-DE" dirty="0">
              <a:solidFill>
                <a:schemeClr val="bg1"/>
              </a:solidFill>
            </a:endParaRPr>
          </a:p>
        </p:txBody>
      </p:sp>
      <p:sp>
        <p:nvSpPr>
          <p:cNvPr id="11" name="Textfeld 10">
            <a:extLst>
              <a:ext uri="{FF2B5EF4-FFF2-40B4-BE49-F238E27FC236}">
                <a16:creationId xmlns:a16="http://schemas.microsoft.com/office/drawing/2014/main" id="{978B302F-C9EB-36E8-1CE9-2117897D79AE}"/>
              </a:ext>
            </a:extLst>
          </p:cNvPr>
          <p:cNvSpPr txBox="1"/>
          <p:nvPr/>
        </p:nvSpPr>
        <p:spPr>
          <a:xfrm>
            <a:off x="4277292" y="2568390"/>
            <a:ext cx="2647406" cy="646331"/>
          </a:xfrm>
          <a:prstGeom prst="rect">
            <a:avLst/>
          </a:prstGeom>
          <a:solidFill>
            <a:srgbClr val="2FBDE9"/>
          </a:solidFill>
        </p:spPr>
        <p:txBody>
          <a:bodyPr wrap="square" rtlCol="0">
            <a:spAutoFit/>
          </a:bodyPr>
          <a:lstStyle/>
          <a:p>
            <a:r>
              <a:rPr lang="de-DE" dirty="0">
                <a:solidFill>
                  <a:schemeClr val="bg1"/>
                </a:solidFill>
              </a:rPr>
              <a:t>Erhaltener Betrag aufteilen</a:t>
            </a:r>
            <a:endParaRPr lang="en-DE" dirty="0">
              <a:solidFill>
                <a:schemeClr val="bg1"/>
              </a:solidFill>
            </a:endParaRPr>
          </a:p>
        </p:txBody>
      </p:sp>
      <p:sp>
        <p:nvSpPr>
          <p:cNvPr id="12" name="Textfeld 11">
            <a:extLst>
              <a:ext uri="{FF2B5EF4-FFF2-40B4-BE49-F238E27FC236}">
                <a16:creationId xmlns:a16="http://schemas.microsoft.com/office/drawing/2014/main" id="{4885CA99-058A-92BE-233C-88EDA2051B11}"/>
              </a:ext>
            </a:extLst>
          </p:cNvPr>
          <p:cNvSpPr txBox="1"/>
          <p:nvPr/>
        </p:nvSpPr>
        <p:spPr>
          <a:xfrm>
            <a:off x="6228589" y="4595533"/>
            <a:ext cx="2647406" cy="646331"/>
          </a:xfrm>
          <a:prstGeom prst="rect">
            <a:avLst/>
          </a:prstGeom>
          <a:solidFill>
            <a:srgbClr val="2FBDE9"/>
          </a:solidFill>
        </p:spPr>
        <p:txBody>
          <a:bodyPr wrap="square" rtlCol="0">
            <a:spAutoFit/>
          </a:bodyPr>
          <a:lstStyle/>
          <a:p>
            <a:r>
              <a:rPr lang="de-DE" dirty="0">
                <a:solidFill>
                  <a:schemeClr val="bg1"/>
                </a:solidFill>
              </a:rPr>
              <a:t>Abrechnungszeitraum einstellen</a:t>
            </a:r>
            <a:endParaRPr lang="en-DE" dirty="0">
              <a:solidFill>
                <a:schemeClr val="bg1"/>
              </a:solidFill>
            </a:endParaRPr>
          </a:p>
        </p:txBody>
      </p:sp>
    </p:spTree>
    <p:extLst>
      <p:ext uri="{BB962C8B-B14F-4D97-AF65-F5344CB8AC3E}">
        <p14:creationId xmlns:p14="http://schemas.microsoft.com/office/powerpoint/2010/main" val="2296659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71C20062-239E-9F27-E0E5-A13A848760A4}"/>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Gelöschte Elemente wiederherstellen</a:t>
            </a:r>
          </a:p>
        </p:txBody>
      </p:sp>
      <p:sp>
        <p:nvSpPr>
          <p:cNvPr id="2" name="Inhaltsplatzhalter 2">
            <a:extLst>
              <a:ext uri="{FF2B5EF4-FFF2-40B4-BE49-F238E27FC236}">
                <a16:creationId xmlns:a16="http://schemas.microsoft.com/office/drawing/2014/main" id="{71BF057C-5213-3CDC-0E16-3EC241D43EFC}"/>
              </a:ext>
            </a:extLst>
          </p:cNvPr>
          <p:cNvSpPr>
            <a:spLocks noGrp="1"/>
          </p:cNvSpPr>
          <p:nvPr>
            <p:ph idx="1"/>
          </p:nvPr>
        </p:nvSpPr>
        <p:spPr>
          <a:xfrm>
            <a:off x="677334" y="1800000"/>
            <a:ext cx="8923866" cy="3880773"/>
          </a:xfrm>
        </p:spPr>
        <p:txBody>
          <a:bodyPr>
            <a:normAutofit/>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Gelöschte Buchungen und Kontoumsätze können genau so wie andere Elemente wiederhergestellt werden.</a:t>
            </a: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fik 3">
            <a:extLst>
              <a:ext uri="{FF2B5EF4-FFF2-40B4-BE49-F238E27FC236}">
                <a16:creationId xmlns:a16="http://schemas.microsoft.com/office/drawing/2014/main" id="{C9871424-4CBB-F252-4041-978CB2FE5CD4}"/>
              </a:ext>
            </a:extLst>
          </p:cNvPr>
          <p:cNvPicPr>
            <a:picLocks noChangeAspect="1"/>
          </p:cNvPicPr>
          <p:nvPr/>
        </p:nvPicPr>
        <p:blipFill rotWithShape="1">
          <a:blip r:embed="rId2"/>
          <a:srcRect t="32820"/>
          <a:stretch/>
        </p:blipFill>
        <p:spPr>
          <a:xfrm>
            <a:off x="677334" y="2891117"/>
            <a:ext cx="2514101" cy="1525623"/>
          </a:xfrm>
          <a:prstGeom prst="rect">
            <a:avLst/>
          </a:prstGeom>
        </p:spPr>
      </p:pic>
      <p:sp>
        <p:nvSpPr>
          <p:cNvPr id="5" name="Rechteck 4">
            <a:extLst>
              <a:ext uri="{FF2B5EF4-FFF2-40B4-BE49-F238E27FC236}">
                <a16:creationId xmlns:a16="http://schemas.microsoft.com/office/drawing/2014/main" id="{E553AAC0-245F-C427-A860-101F48E7B936}"/>
              </a:ext>
            </a:extLst>
          </p:cNvPr>
          <p:cNvSpPr/>
          <p:nvPr/>
        </p:nvSpPr>
        <p:spPr>
          <a:xfrm>
            <a:off x="2131214" y="3110753"/>
            <a:ext cx="343045" cy="448956"/>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Interaktive Schaltfläche: Zum Anfang wechseln 12">
            <a:hlinkClick r:id="rId3" action="ppaction://hlinksldjump" highlightClick="1"/>
            <a:extLst>
              <a:ext uri="{FF2B5EF4-FFF2-40B4-BE49-F238E27FC236}">
                <a16:creationId xmlns:a16="http://schemas.microsoft.com/office/drawing/2014/main" id="{172E1BA0-E858-9B5C-5478-43B8940AD8A3}"/>
              </a:ext>
            </a:extLst>
          </p:cNvPr>
          <p:cNvSpPr/>
          <p:nvPr/>
        </p:nvSpPr>
        <p:spPr>
          <a:xfrm>
            <a:off x="10633166" y="5680773"/>
            <a:ext cx="1027611" cy="69668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507300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3" y="816638"/>
            <a:ext cx="9694575" cy="631162"/>
          </a:xfrm>
        </p:spPr>
        <p:txBody>
          <a:bodyPr>
            <a:normAutofit/>
          </a:bodyPr>
          <a:lstStyle/>
          <a:p>
            <a:r>
              <a:rPr lang="de-DE">
                <a:solidFill>
                  <a:srgbClr val="0F70B7"/>
                </a:solidFill>
                <a:latin typeface="Open Sans" panose="020B0606030504020204" pitchFamily="34" charset="0"/>
                <a:ea typeface="Open Sans" panose="020B0606030504020204" pitchFamily="34" charset="0"/>
                <a:cs typeface="Open Sans" panose="020B0606030504020204" pitchFamily="34" charset="0"/>
              </a:rPr>
              <a:t>Beleghaltung mit der elektronischen Belegablage</a:t>
            </a:r>
            <a:endPar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4" y="1800000"/>
            <a:ext cx="8596668" cy="4130537"/>
          </a:xfrm>
        </p:spPr>
        <p:txBody>
          <a:bodyPr>
            <a:normAutofit/>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Erstellen von Belegarchiven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Belege in Archiv hinzufügen</a:t>
            </a:r>
          </a:p>
          <a:p>
            <a:pPr>
              <a:spcBef>
                <a:spcPts val="1800"/>
              </a:spcBef>
              <a:buClr>
                <a:srgbClr val="0F70B7"/>
              </a:buClr>
            </a:pPr>
            <a:r>
              <a:rPr lang="de-DE" sz="1900" dirty="0">
                <a:solidFill>
                  <a:srgbClr val="5B5B5B"/>
                </a:solidFill>
                <a:latin typeface="Open Sans" panose="020B0606030504020204" pitchFamily="34" charset="0"/>
                <a:ea typeface="Open Sans" panose="020B0606030504020204" pitchFamily="34" charset="0"/>
                <a:cs typeface="Open Sans" panose="020B0606030504020204" pitchFamily="34" charset="0"/>
              </a:rPr>
              <a:t>Belege zu Buchungen hinzufügen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Belege einsehen und Zuordnung ändern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Kassenbuch mit Belegen drucken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Der elektronische Kassenprüfer</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Fehlersuche in der Belegablage</a:t>
            </a:r>
          </a:p>
        </p:txBody>
      </p:sp>
      <p:sp>
        <p:nvSpPr>
          <p:cNvPr id="4" name="Interaktive Schaltfläche: Zum Anfang wechseln 3">
            <a:hlinkClick r:id="rId2" action="ppaction://hlinksldjump" highlightClick="1"/>
            <a:extLst>
              <a:ext uri="{FF2B5EF4-FFF2-40B4-BE49-F238E27FC236}">
                <a16:creationId xmlns:a16="http://schemas.microsoft.com/office/drawing/2014/main" id="{F81B736E-91C3-8C86-E9CA-2513512E5008}"/>
              </a:ext>
            </a:extLst>
          </p:cNvPr>
          <p:cNvSpPr/>
          <p:nvPr/>
        </p:nvSpPr>
        <p:spPr>
          <a:xfrm>
            <a:off x="10694126" y="5782491"/>
            <a:ext cx="1027611" cy="69668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29236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a:solidFill>
                  <a:srgbClr val="0F70B7"/>
                </a:solidFill>
                <a:latin typeface="Open Sans" panose="020B0606030504020204" pitchFamily="34" charset="0"/>
                <a:ea typeface="Open Sans" panose="020B0606030504020204" pitchFamily="34" charset="0"/>
                <a:cs typeface="Open Sans" panose="020B0606030504020204" pitchFamily="34" charset="0"/>
              </a:rPr>
              <a:t>Erstellen von Belegarchiven</a:t>
            </a:r>
            <a:endPar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4" y="1800000"/>
            <a:ext cx="8596668" cy="4331859"/>
          </a:xfrm>
        </p:spPr>
        <p:txBody>
          <a:bodyPr>
            <a:normAutofit fontScale="85000" lnSpcReduction="20000"/>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Nur Benutzer: Admin und Hauptschatzmeister dürfen Archive erstellen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Vorsicht: Archive können nicht mehr gelöscht werden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Erstellen in Verwaltung -&gt; Optionen </a:t>
            </a: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-&gt; Register: Verein -&gt; Unterregister „Eigene Dateien und Belegarchiv“</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Benutzer -&gt; Benutzerdetails -&gt; Register: Freigaben -&gt; Unterregister „Eigene Dateien und Belegarchiv“</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An beiden Stellen können Benutzer für die Archive freigeschaltet werden</a:t>
            </a:r>
          </a:p>
          <a:p>
            <a:pPr>
              <a:spcBef>
                <a:spcPts val="1800"/>
              </a:spcBef>
              <a:buClr>
                <a:srgbClr val="0F70B7"/>
              </a:buClr>
            </a:pPr>
            <a:r>
              <a:rPr lang="de-DE" dirty="0">
                <a:solidFill>
                  <a:srgbClr val="5B5B5B"/>
                </a:solidFill>
                <a:sym typeface="Wingdings" panose="05000000000000000000" pitchFamily="2" charset="2"/>
              </a:rPr>
              <a:t>Nach dem Erstellen werden vom System automatisch zwei Unterordner angelegt:</a:t>
            </a:r>
          </a:p>
          <a:p>
            <a:pPr lvl="1">
              <a:spcBef>
                <a:spcPts val="1800"/>
              </a:spcBef>
              <a:buClr>
                <a:srgbClr val="0F70B7"/>
              </a:buClr>
            </a:pPr>
            <a:r>
              <a:rPr lang="de-DE" dirty="0">
                <a:solidFill>
                  <a:srgbClr val="5B5B5B"/>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Offene Belege (hier können Dateien hinzugefügt oder gelöscht werden)</a:t>
            </a:r>
          </a:p>
          <a:p>
            <a:pPr lvl="1">
              <a:spcBef>
                <a:spcPts val="1800"/>
              </a:spcBef>
              <a:buClr>
                <a:srgbClr val="0F70B7"/>
              </a:buClr>
            </a:pPr>
            <a:r>
              <a:rPr lang="de-DE" dirty="0">
                <a:solidFill>
                  <a:srgbClr val="5B5B5B"/>
                </a:solidFill>
                <a:sym typeface="Wingdings" panose="05000000000000000000" pitchFamily="2" charset="2"/>
              </a:rPr>
              <a:t>Zugewiesene Belege (Diese Belege wurden bereits Buchungen oder offenen Posten zugeordnet und können NICHT mehr gelöscht werden)</a:t>
            </a:r>
            <a:endParaRPr lang="en-DE"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7853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0"/>
                                  </p:iterate>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Belege in Archiv hinzufügen</a:t>
            </a: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4" y="1800000"/>
            <a:ext cx="8658256" cy="4241362"/>
          </a:xfrm>
        </p:spPr>
        <p:txBody>
          <a:bodyPr>
            <a:normAutofit fontScale="85000" lnSpcReduction="20000"/>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Das Belegarchiv finden wir unter: Verein -&gt; Eigene Dateien </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Dem Archiv können NUR PDF Dateien hinzugefügt werden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Hier können wir die Belege hinzufügen, durch:</a:t>
            </a:r>
          </a:p>
          <a:p>
            <a:pPr lvl="1">
              <a:spcBef>
                <a:spcPts val="18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Drag and Drop (klicken und ziehen)</a:t>
            </a:r>
          </a:p>
          <a:p>
            <a:pPr lvl="1">
              <a:spcBef>
                <a:spcPts val="18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Direkt scannen (Dies funktioniert nur mit installierten Scannern die </a:t>
            </a:r>
            <a:b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b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WIA oder TWAIN Treiber verwenden)</a:t>
            </a:r>
          </a:p>
          <a:p>
            <a:pPr lvl="1">
              <a:spcBef>
                <a:spcPts val="18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Mit überwachtem Ordner (rechte Maustaste und lokalen Partnerordner auswählen) Nach dem Upload werden die Belege im überwachten Ordner entfernt</a:t>
            </a:r>
          </a:p>
          <a:p>
            <a:pPr lvl="1">
              <a:spcBef>
                <a:spcPts val="18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Über ein Netzlaufwerk mit der Adresse: </a:t>
            </a: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2"/>
              </a:rPr>
              <a:t>https://store.netxp-verein.de</a:t>
            </a:r>
            <a:b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b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Benutzername: </a:t>
            </a:r>
            <a:r>
              <a:rPr lang="de-DE" sz="1800" dirty="0" err="1">
                <a:solidFill>
                  <a:srgbClr val="5B5B5B"/>
                </a:solidFill>
                <a:latin typeface="Open Sans" panose="020B0606030504020204" pitchFamily="34" charset="0"/>
                <a:ea typeface="Open Sans" panose="020B0606030504020204" pitchFamily="34" charset="0"/>
                <a:cs typeface="Open Sans" panose="020B0606030504020204" pitchFamily="34" charset="0"/>
              </a:rPr>
              <a:t>VereinsID#Benutzername</a:t>
            </a: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 Passwort: Netxp-Verein Kennwort</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Die Belege können aber auch in den Buchungsmasken oder erst in der Auswertung hinzugefügt werden</a:t>
            </a:r>
          </a:p>
        </p:txBody>
      </p:sp>
    </p:spTree>
    <p:extLst>
      <p:ext uri="{BB962C8B-B14F-4D97-AF65-F5344CB8AC3E}">
        <p14:creationId xmlns:p14="http://schemas.microsoft.com/office/powerpoint/2010/main" val="143672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0"/>
                                  </p:iterate>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FFE28-91FA-2E1E-DEB7-2C56DDF4215A}"/>
              </a:ext>
            </a:extLst>
          </p:cNvPr>
          <p:cNvSpPr>
            <a:spLocks noGrp="1"/>
          </p:cNvSpPr>
          <p:nvPr>
            <p:ph type="title"/>
          </p:nvPr>
        </p:nvSpPr>
        <p:spPr/>
        <p:txBody>
          <a:bodyPr>
            <a:normAutofit fontScale="90000"/>
          </a:bodyPr>
          <a:lstStyle/>
          <a:p>
            <a:r>
              <a:rPr lang="de-DE" dirty="0"/>
              <a:t>Belege hinzufügen</a:t>
            </a:r>
            <a:br>
              <a:rPr lang="de-DE" dirty="0"/>
            </a:br>
            <a:endParaRPr lang="en-DE" dirty="0"/>
          </a:p>
        </p:txBody>
      </p:sp>
      <p:sp>
        <p:nvSpPr>
          <p:cNvPr id="10" name="Rechteck 9">
            <a:extLst>
              <a:ext uri="{FF2B5EF4-FFF2-40B4-BE49-F238E27FC236}">
                <a16:creationId xmlns:a16="http://schemas.microsoft.com/office/drawing/2014/main" id="{5CDA5D7B-0123-05CB-1FD3-51F0A4F869EA}"/>
              </a:ext>
            </a:extLst>
          </p:cNvPr>
          <p:cNvSpPr/>
          <p:nvPr/>
        </p:nvSpPr>
        <p:spPr>
          <a:xfrm>
            <a:off x="677334" y="1820091"/>
            <a:ext cx="4458787" cy="11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Zahlungsverkehr</a:t>
            </a:r>
            <a:endParaRPr lang="en-DE" sz="3600" dirty="0"/>
          </a:p>
        </p:txBody>
      </p:sp>
      <p:sp>
        <p:nvSpPr>
          <p:cNvPr id="11" name="Rechteck 10">
            <a:extLst>
              <a:ext uri="{FF2B5EF4-FFF2-40B4-BE49-F238E27FC236}">
                <a16:creationId xmlns:a16="http://schemas.microsoft.com/office/drawing/2014/main" id="{8C9E28E4-FAD4-6F26-55BC-F3023482BD29}"/>
              </a:ext>
            </a:extLst>
          </p:cNvPr>
          <p:cNvSpPr/>
          <p:nvPr/>
        </p:nvSpPr>
        <p:spPr>
          <a:xfrm>
            <a:off x="677334" y="3238501"/>
            <a:ext cx="4458787" cy="11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Buchhaltung</a:t>
            </a:r>
            <a:endParaRPr lang="en-DE" sz="3600" dirty="0"/>
          </a:p>
        </p:txBody>
      </p:sp>
      <p:sp>
        <p:nvSpPr>
          <p:cNvPr id="12" name="Rechteck 11">
            <a:extLst>
              <a:ext uri="{FF2B5EF4-FFF2-40B4-BE49-F238E27FC236}">
                <a16:creationId xmlns:a16="http://schemas.microsoft.com/office/drawing/2014/main" id="{0E1CE8F6-7C80-AAD5-3759-65986B0F40E3}"/>
              </a:ext>
            </a:extLst>
          </p:cNvPr>
          <p:cNvSpPr/>
          <p:nvPr/>
        </p:nvSpPr>
        <p:spPr>
          <a:xfrm>
            <a:off x="677334" y="4656911"/>
            <a:ext cx="4458787" cy="11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Auswertung</a:t>
            </a:r>
            <a:endParaRPr lang="en-DE" sz="3600" dirty="0"/>
          </a:p>
        </p:txBody>
      </p:sp>
      <p:sp>
        <p:nvSpPr>
          <p:cNvPr id="13" name="Rechteck 12">
            <a:extLst>
              <a:ext uri="{FF2B5EF4-FFF2-40B4-BE49-F238E27FC236}">
                <a16:creationId xmlns:a16="http://schemas.microsoft.com/office/drawing/2014/main" id="{A73E66C3-24F2-5BD7-048B-87FF79D0FAB9}"/>
              </a:ext>
            </a:extLst>
          </p:cNvPr>
          <p:cNvSpPr/>
          <p:nvPr/>
        </p:nvSpPr>
        <p:spPr>
          <a:xfrm>
            <a:off x="6472888" y="3238501"/>
            <a:ext cx="4458787" cy="119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Beleg</a:t>
            </a:r>
            <a:endParaRPr lang="en-DE" sz="3600" dirty="0"/>
          </a:p>
        </p:txBody>
      </p:sp>
      <p:sp>
        <p:nvSpPr>
          <p:cNvPr id="14" name="Pfeil: nach unten 13">
            <a:extLst>
              <a:ext uri="{FF2B5EF4-FFF2-40B4-BE49-F238E27FC236}">
                <a16:creationId xmlns:a16="http://schemas.microsoft.com/office/drawing/2014/main" id="{057C61C5-E842-28C7-FA23-7DD88A21A953}"/>
              </a:ext>
            </a:extLst>
          </p:cNvPr>
          <p:cNvSpPr/>
          <p:nvPr/>
        </p:nvSpPr>
        <p:spPr>
          <a:xfrm rot="7879033">
            <a:off x="5412619" y="2373071"/>
            <a:ext cx="783771" cy="687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Pfeil: nach unten 14">
            <a:extLst>
              <a:ext uri="{FF2B5EF4-FFF2-40B4-BE49-F238E27FC236}">
                <a16:creationId xmlns:a16="http://schemas.microsoft.com/office/drawing/2014/main" id="{C2D868DD-470F-3F58-0A58-28F22AEE847E}"/>
              </a:ext>
            </a:extLst>
          </p:cNvPr>
          <p:cNvSpPr/>
          <p:nvPr/>
        </p:nvSpPr>
        <p:spPr>
          <a:xfrm rot="2888558">
            <a:off x="5412619" y="4615535"/>
            <a:ext cx="783771" cy="687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Pfeil: nach unten 15">
            <a:extLst>
              <a:ext uri="{FF2B5EF4-FFF2-40B4-BE49-F238E27FC236}">
                <a16:creationId xmlns:a16="http://schemas.microsoft.com/office/drawing/2014/main" id="{EA2C7818-F0D3-15F5-68A3-46FBFFE58ED1}"/>
              </a:ext>
            </a:extLst>
          </p:cNvPr>
          <p:cNvSpPr/>
          <p:nvPr/>
        </p:nvSpPr>
        <p:spPr>
          <a:xfrm rot="5400000">
            <a:off x="5412619" y="3494316"/>
            <a:ext cx="783771" cy="687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617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FFE28-91FA-2E1E-DEB7-2C56DDF4215A}"/>
              </a:ext>
            </a:extLst>
          </p:cNvPr>
          <p:cNvSpPr>
            <a:spLocks noGrp="1"/>
          </p:cNvSpPr>
          <p:nvPr>
            <p:ph type="title"/>
          </p:nvPr>
        </p:nvSpPr>
        <p:spPr/>
        <p:txBody>
          <a:bodyPr>
            <a:normAutofit fontScale="90000"/>
          </a:bodyPr>
          <a:lstStyle/>
          <a:p>
            <a:r>
              <a:rPr lang="de-DE" dirty="0"/>
              <a:t>Belege hinzufügen</a:t>
            </a:r>
            <a:br>
              <a:rPr lang="de-DE" dirty="0"/>
            </a:br>
            <a:endParaRPr lang="en-DE" dirty="0"/>
          </a:p>
        </p:txBody>
      </p:sp>
      <p:sp>
        <p:nvSpPr>
          <p:cNvPr id="3" name="Inhaltsplatzhalter 2">
            <a:extLst>
              <a:ext uri="{FF2B5EF4-FFF2-40B4-BE49-F238E27FC236}">
                <a16:creationId xmlns:a16="http://schemas.microsoft.com/office/drawing/2014/main" id="{E7264C02-DA01-C59C-DA3F-5685676EB4ED}"/>
              </a:ext>
            </a:extLst>
          </p:cNvPr>
          <p:cNvSpPr>
            <a:spLocks noGrp="1"/>
          </p:cNvSpPr>
          <p:nvPr>
            <p:ph idx="1"/>
          </p:nvPr>
        </p:nvSpPr>
        <p:spPr/>
        <p:txBody>
          <a:bodyPr/>
          <a:lstStyle/>
          <a:p>
            <a:r>
              <a:rPr lang="de-DE" dirty="0">
                <a:solidFill>
                  <a:srgbClr val="5B5B5B"/>
                </a:solidFill>
              </a:rPr>
              <a:t>An verschiedensten Stellen können in Netxp-Verein Belege hinzugefügt werden</a:t>
            </a:r>
          </a:p>
          <a:p>
            <a:pPr lvl="1"/>
            <a:r>
              <a:rPr lang="de-DE" dirty="0">
                <a:solidFill>
                  <a:srgbClr val="5B5B5B"/>
                </a:solidFill>
              </a:rPr>
              <a:t>Bei der Erstellung von Zahlungsaufträgen</a:t>
            </a:r>
          </a:p>
          <a:p>
            <a:pPr lvl="1"/>
            <a:r>
              <a:rPr lang="de-DE" dirty="0">
                <a:solidFill>
                  <a:srgbClr val="5B5B5B"/>
                </a:solidFill>
              </a:rPr>
              <a:t>Bei der Verbuchung von Einzel- oder Sammelposten</a:t>
            </a:r>
          </a:p>
          <a:p>
            <a:pPr lvl="1"/>
            <a:r>
              <a:rPr lang="de-DE" dirty="0">
                <a:solidFill>
                  <a:srgbClr val="5B5B5B"/>
                </a:solidFill>
              </a:rPr>
              <a:t>In der Auswertung der Buchhaltung</a:t>
            </a:r>
          </a:p>
          <a:p>
            <a:pPr marL="457200" lvl="1" indent="0">
              <a:buNone/>
            </a:pPr>
            <a:endParaRPr lang="en-DE" dirty="0">
              <a:solidFill>
                <a:srgbClr val="5B5B5B"/>
              </a:solidFill>
            </a:endParaRPr>
          </a:p>
        </p:txBody>
      </p:sp>
      <p:pic>
        <p:nvPicPr>
          <p:cNvPr id="5" name="Grafik 4">
            <a:extLst>
              <a:ext uri="{FF2B5EF4-FFF2-40B4-BE49-F238E27FC236}">
                <a16:creationId xmlns:a16="http://schemas.microsoft.com/office/drawing/2014/main" id="{ED3A5BD8-FCA2-135C-548D-00B9850230F1}"/>
              </a:ext>
            </a:extLst>
          </p:cNvPr>
          <p:cNvPicPr>
            <a:picLocks noChangeAspect="1"/>
          </p:cNvPicPr>
          <p:nvPr/>
        </p:nvPicPr>
        <p:blipFill>
          <a:blip r:embed="rId2"/>
          <a:stretch>
            <a:fillRect/>
          </a:stretch>
        </p:blipFill>
        <p:spPr>
          <a:xfrm>
            <a:off x="1111191" y="3938800"/>
            <a:ext cx="4823878" cy="1562235"/>
          </a:xfrm>
          <a:prstGeom prst="rect">
            <a:avLst/>
          </a:prstGeom>
        </p:spPr>
      </p:pic>
      <p:sp>
        <p:nvSpPr>
          <p:cNvPr id="6" name="Textfeld 5">
            <a:extLst>
              <a:ext uri="{FF2B5EF4-FFF2-40B4-BE49-F238E27FC236}">
                <a16:creationId xmlns:a16="http://schemas.microsoft.com/office/drawing/2014/main" id="{CA833127-0163-6B89-A9FD-8F6C049A1491}"/>
              </a:ext>
            </a:extLst>
          </p:cNvPr>
          <p:cNvSpPr txBox="1"/>
          <p:nvPr/>
        </p:nvSpPr>
        <p:spPr>
          <a:xfrm>
            <a:off x="6095999" y="4064209"/>
            <a:ext cx="3338933" cy="369332"/>
          </a:xfrm>
          <a:prstGeom prst="rect">
            <a:avLst/>
          </a:prstGeom>
          <a:solidFill>
            <a:srgbClr val="2FBDE9"/>
          </a:solidFill>
        </p:spPr>
        <p:txBody>
          <a:bodyPr wrap="square" rtlCol="0">
            <a:spAutoFit/>
          </a:bodyPr>
          <a:lstStyle/>
          <a:p>
            <a:r>
              <a:rPr lang="de-DE" dirty="0">
                <a:solidFill>
                  <a:schemeClr val="bg1"/>
                </a:solidFill>
              </a:rPr>
              <a:t>Beleg hinzufügen (aus Archiv)</a:t>
            </a:r>
            <a:endParaRPr lang="en-DE" dirty="0">
              <a:solidFill>
                <a:schemeClr val="bg1"/>
              </a:solidFill>
            </a:endParaRPr>
          </a:p>
        </p:txBody>
      </p:sp>
      <p:sp>
        <p:nvSpPr>
          <p:cNvPr id="7" name="Textfeld 6">
            <a:extLst>
              <a:ext uri="{FF2B5EF4-FFF2-40B4-BE49-F238E27FC236}">
                <a16:creationId xmlns:a16="http://schemas.microsoft.com/office/drawing/2014/main" id="{3239B0B2-3CCC-6585-673B-59637336865F}"/>
              </a:ext>
            </a:extLst>
          </p:cNvPr>
          <p:cNvSpPr txBox="1"/>
          <p:nvPr/>
        </p:nvSpPr>
        <p:spPr>
          <a:xfrm>
            <a:off x="6096000" y="4533649"/>
            <a:ext cx="3338933" cy="369332"/>
          </a:xfrm>
          <a:prstGeom prst="rect">
            <a:avLst/>
          </a:prstGeom>
          <a:solidFill>
            <a:srgbClr val="2FBDE9"/>
          </a:solidFill>
        </p:spPr>
        <p:txBody>
          <a:bodyPr wrap="square" rtlCol="0">
            <a:spAutoFit/>
          </a:bodyPr>
          <a:lstStyle/>
          <a:p>
            <a:r>
              <a:rPr lang="de-DE" dirty="0">
                <a:solidFill>
                  <a:schemeClr val="bg1"/>
                </a:solidFill>
              </a:rPr>
              <a:t>Beleg anzeigen</a:t>
            </a:r>
            <a:endParaRPr lang="en-DE" dirty="0">
              <a:solidFill>
                <a:schemeClr val="bg1"/>
              </a:solidFill>
            </a:endParaRPr>
          </a:p>
        </p:txBody>
      </p:sp>
      <p:sp>
        <p:nvSpPr>
          <p:cNvPr id="8" name="Textfeld 7">
            <a:extLst>
              <a:ext uri="{FF2B5EF4-FFF2-40B4-BE49-F238E27FC236}">
                <a16:creationId xmlns:a16="http://schemas.microsoft.com/office/drawing/2014/main" id="{263324D0-F7B2-2240-76D3-5EBC608F991A}"/>
              </a:ext>
            </a:extLst>
          </p:cNvPr>
          <p:cNvSpPr txBox="1"/>
          <p:nvPr/>
        </p:nvSpPr>
        <p:spPr>
          <a:xfrm>
            <a:off x="6096000" y="5009508"/>
            <a:ext cx="3338933" cy="646331"/>
          </a:xfrm>
          <a:prstGeom prst="rect">
            <a:avLst/>
          </a:prstGeom>
          <a:solidFill>
            <a:srgbClr val="2FBDE9"/>
          </a:solidFill>
        </p:spPr>
        <p:txBody>
          <a:bodyPr wrap="square" rtlCol="0">
            <a:spAutoFit/>
          </a:bodyPr>
          <a:lstStyle/>
          <a:p>
            <a:r>
              <a:rPr lang="de-DE" dirty="0">
                <a:solidFill>
                  <a:schemeClr val="bg1"/>
                </a:solidFill>
              </a:rPr>
              <a:t>Belegzuordnung entfernen. Die Datei verbleibt im Archiv</a:t>
            </a:r>
            <a:endParaRPr lang="en-DE" dirty="0">
              <a:solidFill>
                <a:schemeClr val="bg1"/>
              </a:solidFill>
            </a:endParaRPr>
          </a:p>
        </p:txBody>
      </p:sp>
    </p:spTree>
    <p:extLst>
      <p:ext uri="{BB962C8B-B14F-4D97-AF65-F5344CB8AC3E}">
        <p14:creationId xmlns:p14="http://schemas.microsoft.com/office/powerpoint/2010/main" val="8740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603D723-AFED-8063-420D-C73CFCEC5647}"/>
              </a:ext>
            </a:extLst>
          </p:cNvPr>
          <p:cNvPicPr>
            <a:picLocks noChangeAspect="1"/>
          </p:cNvPicPr>
          <p:nvPr/>
        </p:nvPicPr>
        <p:blipFill>
          <a:blip r:embed="rId2"/>
          <a:stretch>
            <a:fillRect/>
          </a:stretch>
        </p:blipFill>
        <p:spPr>
          <a:xfrm>
            <a:off x="828126" y="3127125"/>
            <a:ext cx="10051651" cy="2994920"/>
          </a:xfrm>
          <a:prstGeom prst="rect">
            <a:avLst/>
          </a:prstGeom>
        </p:spPr>
      </p:pic>
      <p:sp>
        <p:nvSpPr>
          <p:cNvPr id="2" name="Titel 1">
            <a:extLst>
              <a:ext uri="{FF2B5EF4-FFF2-40B4-BE49-F238E27FC236}">
                <a16:creationId xmlns:a16="http://schemas.microsoft.com/office/drawing/2014/main" id="{42BDF295-32A8-0F91-30FB-9DEC597A8015}"/>
              </a:ext>
            </a:extLst>
          </p:cNvPr>
          <p:cNvSpPr>
            <a:spLocks noGrp="1"/>
          </p:cNvSpPr>
          <p:nvPr>
            <p:ph type="title"/>
          </p:nvPr>
        </p:nvSpPr>
        <p:spPr/>
        <p:txBody>
          <a:bodyPr>
            <a:normAutofit fontScale="90000"/>
          </a:bodyPr>
          <a:lstStyle/>
          <a:p>
            <a:r>
              <a:rPr lang="de-DE" dirty="0"/>
              <a:t>Belege einsehen und Zuordnung ändern</a:t>
            </a:r>
            <a:br>
              <a:rPr lang="de-DE" dirty="0"/>
            </a:br>
            <a:endParaRPr lang="en-DE" dirty="0"/>
          </a:p>
        </p:txBody>
      </p:sp>
      <p:sp>
        <p:nvSpPr>
          <p:cNvPr id="3" name="Inhaltsplatzhalter 2">
            <a:extLst>
              <a:ext uri="{FF2B5EF4-FFF2-40B4-BE49-F238E27FC236}">
                <a16:creationId xmlns:a16="http://schemas.microsoft.com/office/drawing/2014/main" id="{86E8F778-AF05-A2BB-36B6-8B527B2EE655}"/>
              </a:ext>
            </a:extLst>
          </p:cNvPr>
          <p:cNvSpPr>
            <a:spLocks noGrp="1"/>
          </p:cNvSpPr>
          <p:nvPr>
            <p:ph idx="1"/>
          </p:nvPr>
        </p:nvSpPr>
        <p:spPr/>
        <p:txBody>
          <a:bodyPr/>
          <a:lstStyle/>
          <a:p>
            <a:r>
              <a:rPr lang="de-DE" dirty="0"/>
              <a:t>Bis zur Kassenprüfung oder dem Sperren der Buchhaltung bleibt die Belegzuordnung variabel und kann jederzeit geändert werden</a:t>
            </a:r>
          </a:p>
          <a:p>
            <a:r>
              <a:rPr lang="de-DE" dirty="0"/>
              <a:t>Eine schnelle Überprüfung der Vollständigkeit unserer Beleghaltung können wir in der Ergebnisliste der Auswertungen durchführten</a:t>
            </a:r>
          </a:p>
          <a:p>
            <a:endParaRPr lang="de-DE" dirty="0"/>
          </a:p>
          <a:p>
            <a:endParaRPr lang="de-DE" dirty="0"/>
          </a:p>
          <a:p>
            <a:endParaRPr lang="de-DE" dirty="0"/>
          </a:p>
          <a:p>
            <a:endParaRPr lang="de-DE" dirty="0"/>
          </a:p>
          <a:p>
            <a:endParaRPr lang="de-DE" dirty="0"/>
          </a:p>
          <a:p>
            <a:endParaRPr lang="en-DE" dirty="0"/>
          </a:p>
        </p:txBody>
      </p:sp>
      <p:sp>
        <p:nvSpPr>
          <p:cNvPr id="6" name="Textfeld 5">
            <a:extLst>
              <a:ext uri="{FF2B5EF4-FFF2-40B4-BE49-F238E27FC236}">
                <a16:creationId xmlns:a16="http://schemas.microsoft.com/office/drawing/2014/main" id="{B6EA9564-550F-1233-2878-AF4BEAFC30A3}"/>
              </a:ext>
            </a:extLst>
          </p:cNvPr>
          <p:cNvSpPr txBox="1"/>
          <p:nvPr/>
        </p:nvSpPr>
        <p:spPr>
          <a:xfrm>
            <a:off x="6096000" y="4685361"/>
            <a:ext cx="3338933" cy="369332"/>
          </a:xfrm>
          <a:prstGeom prst="rect">
            <a:avLst/>
          </a:prstGeom>
          <a:solidFill>
            <a:srgbClr val="2FBDE9"/>
          </a:solidFill>
        </p:spPr>
        <p:txBody>
          <a:bodyPr wrap="square" rtlCol="0">
            <a:spAutoFit/>
          </a:bodyPr>
          <a:lstStyle/>
          <a:p>
            <a:r>
              <a:rPr lang="de-DE" dirty="0">
                <a:solidFill>
                  <a:schemeClr val="bg1"/>
                </a:solidFill>
              </a:rPr>
              <a:t>Kennzeichen Beleg hinterlegt</a:t>
            </a:r>
            <a:endParaRPr lang="en-DE" dirty="0">
              <a:solidFill>
                <a:schemeClr val="bg1"/>
              </a:solidFill>
            </a:endParaRPr>
          </a:p>
        </p:txBody>
      </p:sp>
      <p:sp>
        <p:nvSpPr>
          <p:cNvPr id="7" name="Textfeld 6">
            <a:extLst>
              <a:ext uri="{FF2B5EF4-FFF2-40B4-BE49-F238E27FC236}">
                <a16:creationId xmlns:a16="http://schemas.microsoft.com/office/drawing/2014/main" id="{D4374150-FCC4-5F04-BE5E-02403264E83D}"/>
              </a:ext>
            </a:extLst>
          </p:cNvPr>
          <p:cNvSpPr txBox="1"/>
          <p:nvPr/>
        </p:nvSpPr>
        <p:spPr>
          <a:xfrm>
            <a:off x="5242322" y="5452887"/>
            <a:ext cx="5239450" cy="369332"/>
          </a:xfrm>
          <a:prstGeom prst="rect">
            <a:avLst/>
          </a:prstGeom>
          <a:solidFill>
            <a:srgbClr val="2FBDE9"/>
          </a:solidFill>
        </p:spPr>
        <p:txBody>
          <a:bodyPr wrap="square" rtlCol="0">
            <a:spAutoFit/>
          </a:bodyPr>
          <a:lstStyle/>
          <a:p>
            <a:r>
              <a:rPr lang="de-DE" dirty="0">
                <a:solidFill>
                  <a:schemeClr val="bg1"/>
                </a:solidFill>
              </a:rPr>
              <a:t>Mit der Lupe kann der Beleg eingesehen werden</a:t>
            </a:r>
            <a:endParaRPr lang="en-DE" dirty="0">
              <a:solidFill>
                <a:schemeClr val="bg1"/>
              </a:solidFill>
            </a:endParaRPr>
          </a:p>
        </p:txBody>
      </p:sp>
    </p:spTree>
    <p:extLst>
      <p:ext uri="{BB962C8B-B14F-4D97-AF65-F5344CB8AC3E}">
        <p14:creationId xmlns:p14="http://schemas.microsoft.com/office/powerpoint/2010/main" val="39442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A6DEC-849B-9181-A83F-E71709725BFF}"/>
              </a:ext>
            </a:extLst>
          </p:cNvPr>
          <p:cNvSpPr>
            <a:spLocks noGrp="1"/>
          </p:cNvSpPr>
          <p:nvPr>
            <p:ph type="title"/>
          </p:nvPr>
        </p:nvSpPr>
        <p:spPr/>
        <p:txBody>
          <a:bodyPr/>
          <a:lstStyle/>
          <a:p>
            <a:r>
              <a:rPr lang="de-DE" dirty="0"/>
              <a:t>Belege einsehen und Zuordnung ändern</a:t>
            </a:r>
            <a:endParaRPr lang="en-DE" dirty="0"/>
          </a:p>
        </p:txBody>
      </p:sp>
      <p:pic>
        <p:nvPicPr>
          <p:cNvPr id="7" name="Grafik 6">
            <a:extLst>
              <a:ext uri="{FF2B5EF4-FFF2-40B4-BE49-F238E27FC236}">
                <a16:creationId xmlns:a16="http://schemas.microsoft.com/office/drawing/2014/main" id="{21BFB49E-0661-2139-6EC7-EA32D31F14C3}"/>
              </a:ext>
            </a:extLst>
          </p:cNvPr>
          <p:cNvPicPr>
            <a:picLocks noChangeAspect="1"/>
          </p:cNvPicPr>
          <p:nvPr/>
        </p:nvPicPr>
        <p:blipFill>
          <a:blip r:embed="rId2"/>
          <a:stretch>
            <a:fillRect/>
          </a:stretch>
        </p:blipFill>
        <p:spPr>
          <a:xfrm>
            <a:off x="761581" y="1192306"/>
            <a:ext cx="6150821" cy="5181600"/>
          </a:xfrm>
          <a:prstGeom prst="rect">
            <a:avLst/>
          </a:prstGeom>
        </p:spPr>
      </p:pic>
      <p:sp>
        <p:nvSpPr>
          <p:cNvPr id="8" name="Textfeld 7">
            <a:extLst>
              <a:ext uri="{FF2B5EF4-FFF2-40B4-BE49-F238E27FC236}">
                <a16:creationId xmlns:a16="http://schemas.microsoft.com/office/drawing/2014/main" id="{F606C185-4F41-7DED-26B1-2EA03DBFA526}"/>
              </a:ext>
            </a:extLst>
          </p:cNvPr>
          <p:cNvSpPr txBox="1"/>
          <p:nvPr/>
        </p:nvSpPr>
        <p:spPr>
          <a:xfrm>
            <a:off x="6996649" y="5104507"/>
            <a:ext cx="3338933" cy="1200329"/>
          </a:xfrm>
          <a:prstGeom prst="rect">
            <a:avLst/>
          </a:prstGeom>
          <a:solidFill>
            <a:srgbClr val="2FBDE9"/>
          </a:solidFill>
        </p:spPr>
        <p:txBody>
          <a:bodyPr wrap="square" rtlCol="0">
            <a:spAutoFit/>
          </a:bodyPr>
          <a:lstStyle/>
          <a:p>
            <a:r>
              <a:rPr lang="de-DE" dirty="0">
                <a:solidFill>
                  <a:schemeClr val="bg1"/>
                </a:solidFill>
              </a:rPr>
              <a:t>In den Buchungsdetails können auch Belege hinzugefügt, angezeigt oder die Zuordnung gelöscht werden</a:t>
            </a:r>
            <a:endParaRPr lang="en-DE" dirty="0">
              <a:solidFill>
                <a:schemeClr val="bg1"/>
              </a:solidFill>
            </a:endParaRPr>
          </a:p>
        </p:txBody>
      </p:sp>
    </p:spTree>
    <p:extLst>
      <p:ext uri="{BB962C8B-B14F-4D97-AF65-F5344CB8AC3E}">
        <p14:creationId xmlns:p14="http://schemas.microsoft.com/office/powerpoint/2010/main" val="6122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Übersicht</a:t>
            </a:r>
            <a:endParaRPr lang="en-DE"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9035833" cy="3880773"/>
          </a:xfrm>
        </p:spPr>
        <p:txBody>
          <a:bodyPr>
            <a:normAutofit/>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Vorstellungsrunde / Organisatorisches</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2" action="ppaction://hlinksldjump">
                  <a:extLst>
                    <a:ext uri="{A12FA001-AC4F-418D-AE19-62706E023703}">
                      <ahyp:hlinkClr xmlns:ahyp="http://schemas.microsoft.com/office/drawing/2018/hyperlinkcolor" val="tx"/>
                    </a:ext>
                  </a:extLst>
                </a:hlinkClick>
              </a:rPr>
              <a:t>Falsch gebucht, was tun?</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3" action="ppaction://hlinksldjump"/>
              </a:rPr>
              <a:t>Beleghaltung mit der elektronischen Belegablage</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dirty="0">
                <a:solidFill>
                  <a:srgbClr val="5B5B5B"/>
                </a:solidFill>
                <a:hlinkClick r:id="rId4" action="ppaction://hlinksldjump"/>
              </a:rPr>
              <a:t>Durchführen der Kassenprüfung</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5" action="ppaction://hlinksldjump"/>
              </a:rPr>
              <a:t>Arbeiten und Auswerten mit den virtuellen Konten</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6" action="ppaction://hlinksldjump"/>
              </a:rPr>
              <a:t>Erstellen von Buchungen mit Buchungsmustern</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0479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51259-C1B1-EACF-2EF6-D4DF965681F5}"/>
              </a:ext>
            </a:extLst>
          </p:cNvPr>
          <p:cNvSpPr>
            <a:spLocks noGrp="1"/>
          </p:cNvSpPr>
          <p:nvPr>
            <p:ph type="title"/>
          </p:nvPr>
        </p:nvSpPr>
        <p:spPr/>
        <p:txBody>
          <a:bodyPr>
            <a:normAutofit/>
          </a:bodyPr>
          <a:lstStyle/>
          <a:p>
            <a:r>
              <a:rPr lang="de-DE" dirty="0"/>
              <a:t>Kassenbuch mit Belegen drucken</a:t>
            </a:r>
            <a:endParaRPr lang="en-DE" dirty="0"/>
          </a:p>
        </p:txBody>
      </p:sp>
      <p:sp>
        <p:nvSpPr>
          <p:cNvPr id="3" name="Inhaltsplatzhalter 2">
            <a:extLst>
              <a:ext uri="{FF2B5EF4-FFF2-40B4-BE49-F238E27FC236}">
                <a16:creationId xmlns:a16="http://schemas.microsoft.com/office/drawing/2014/main" id="{DCD97367-121A-3A0B-C10F-1852BDD460F2}"/>
              </a:ext>
            </a:extLst>
          </p:cNvPr>
          <p:cNvSpPr>
            <a:spLocks noGrp="1"/>
          </p:cNvSpPr>
          <p:nvPr>
            <p:ph idx="1"/>
          </p:nvPr>
        </p:nvSpPr>
        <p:spPr>
          <a:xfrm>
            <a:off x="677333" y="1641775"/>
            <a:ext cx="8684381" cy="4399587"/>
          </a:xfrm>
        </p:spPr>
        <p:txBody>
          <a:bodyPr/>
          <a:lstStyle/>
          <a:p>
            <a:pPr marL="0" indent="0">
              <a:buNone/>
            </a:pPr>
            <a:r>
              <a:rPr lang="de-DE" dirty="0"/>
              <a:t>Eine Besonderheit der Beleghaltung ist der Druckbericht „Kassenbuch mit Belegen“ in der Ergebnisliste der Auswertungen (Buchungen -&gt; Auswertungen). In diesem Druckbericht werden Kassenbuch und die Belege in einem PDF ausgegeben. Die Sortierung der Belege entspricht hier automatisch der Sortierung des Kassenbuches (nach Datum oder nach Buchungsnummer).</a:t>
            </a:r>
          </a:p>
          <a:p>
            <a:pPr marL="0" indent="0">
              <a:buNone/>
            </a:pPr>
            <a:endParaRPr lang="de-DE" dirty="0"/>
          </a:p>
          <a:p>
            <a:pPr marL="0" indent="0">
              <a:buNone/>
            </a:pPr>
            <a:endParaRPr lang="en-DE" dirty="0"/>
          </a:p>
        </p:txBody>
      </p:sp>
    </p:spTree>
    <p:extLst>
      <p:ext uri="{BB962C8B-B14F-4D97-AF65-F5344CB8AC3E}">
        <p14:creationId xmlns:p14="http://schemas.microsoft.com/office/powerpoint/2010/main" val="342020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C143E-3D9A-5F61-F71C-371D6AE73E7F}"/>
              </a:ext>
            </a:extLst>
          </p:cNvPr>
          <p:cNvSpPr>
            <a:spLocks noGrp="1"/>
          </p:cNvSpPr>
          <p:nvPr>
            <p:ph type="title"/>
          </p:nvPr>
        </p:nvSpPr>
        <p:spPr/>
        <p:txBody>
          <a:bodyPr>
            <a:normAutofit/>
          </a:bodyPr>
          <a:lstStyle/>
          <a:p>
            <a:r>
              <a:rPr lang="de-DE" dirty="0"/>
              <a:t>Der elektronische Kassenprüfer</a:t>
            </a:r>
            <a:endParaRPr lang="en-DE" dirty="0"/>
          </a:p>
        </p:txBody>
      </p:sp>
      <p:sp>
        <p:nvSpPr>
          <p:cNvPr id="3" name="Inhaltsplatzhalter 2">
            <a:extLst>
              <a:ext uri="{FF2B5EF4-FFF2-40B4-BE49-F238E27FC236}">
                <a16:creationId xmlns:a16="http://schemas.microsoft.com/office/drawing/2014/main" id="{AA7AC9F0-C6AE-30A6-1AC8-D6BA8091E054}"/>
              </a:ext>
            </a:extLst>
          </p:cNvPr>
          <p:cNvSpPr>
            <a:spLocks noGrp="1"/>
          </p:cNvSpPr>
          <p:nvPr>
            <p:ph idx="1"/>
          </p:nvPr>
        </p:nvSpPr>
        <p:spPr/>
        <p:txBody>
          <a:bodyPr/>
          <a:lstStyle/>
          <a:p>
            <a:pPr marL="0" indent="0">
              <a:buNone/>
            </a:pPr>
            <a:r>
              <a:rPr lang="de-DE" dirty="0"/>
              <a:t>Einzig und alleine in Netxp-Verein haben wir die Möglichkeit, Kassenprüfern den Zugriff auf die elektronische Buchhaltung mit Beleghaltung zu geben. Das Inkraftsetzung von Kassenprüfern ist nur möglich wenn die elektronische Beleghaltung genutzt wird. Folgende Schritte sind nötig:</a:t>
            </a:r>
          </a:p>
          <a:p>
            <a:r>
              <a:rPr lang="de-DE" dirty="0"/>
              <a:t>Erstellen von Kassenprüfungsbenutzern</a:t>
            </a:r>
          </a:p>
          <a:p>
            <a:r>
              <a:rPr lang="de-DE" dirty="0"/>
              <a:t>Kassenprüfer melden sich an, prüfen die Buchhaltung und setzen Buchungen auf den Status geprüft</a:t>
            </a:r>
          </a:p>
          <a:p>
            <a:r>
              <a:rPr lang="de-DE" dirty="0"/>
              <a:t>Tipp: Auch ein Kassenprüfungsprotokoll kann in Netxp-Verein erstellt werden.</a:t>
            </a:r>
            <a:endParaRPr lang="en-DE" dirty="0"/>
          </a:p>
        </p:txBody>
      </p:sp>
    </p:spTree>
    <p:extLst>
      <p:ext uri="{BB962C8B-B14F-4D97-AF65-F5344CB8AC3E}">
        <p14:creationId xmlns:p14="http://schemas.microsoft.com/office/powerpoint/2010/main" val="27776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09F35-9BBD-9D0B-9FEE-7F5E0D956B06}"/>
              </a:ext>
            </a:extLst>
          </p:cNvPr>
          <p:cNvSpPr>
            <a:spLocks noGrp="1"/>
          </p:cNvSpPr>
          <p:nvPr>
            <p:ph type="title"/>
          </p:nvPr>
        </p:nvSpPr>
        <p:spPr/>
        <p:txBody>
          <a:bodyPr/>
          <a:lstStyle/>
          <a:p>
            <a:r>
              <a:rPr lang="de-DE" dirty="0"/>
              <a:t>Kassenprüfer erstellen</a:t>
            </a:r>
            <a:endParaRPr lang="en-DE" dirty="0"/>
          </a:p>
        </p:txBody>
      </p:sp>
      <p:sp>
        <p:nvSpPr>
          <p:cNvPr id="3" name="Inhaltsplatzhalter 2">
            <a:extLst>
              <a:ext uri="{FF2B5EF4-FFF2-40B4-BE49-F238E27FC236}">
                <a16:creationId xmlns:a16="http://schemas.microsoft.com/office/drawing/2014/main" id="{85E1981B-9658-F0BE-9687-4721E892EE12}"/>
              </a:ext>
            </a:extLst>
          </p:cNvPr>
          <p:cNvSpPr>
            <a:spLocks noGrp="1"/>
          </p:cNvSpPr>
          <p:nvPr>
            <p:ph idx="1"/>
          </p:nvPr>
        </p:nvSpPr>
        <p:spPr>
          <a:xfrm>
            <a:off x="677334" y="1641775"/>
            <a:ext cx="8414415" cy="4399587"/>
          </a:xfrm>
        </p:spPr>
        <p:txBody>
          <a:bodyPr/>
          <a:lstStyle/>
          <a:p>
            <a:r>
              <a:rPr lang="de-DE" dirty="0"/>
              <a:t>Als angemeldeter Admin wechseln wir nach Benutzer -&gt; Benutzerliste</a:t>
            </a:r>
          </a:p>
          <a:p>
            <a:r>
              <a:rPr lang="de-DE" dirty="0"/>
              <a:t>Hier auf „neuer Benutzer“ mit Auswahl Kassenprüfer</a:t>
            </a:r>
          </a:p>
          <a:p>
            <a:r>
              <a:rPr lang="de-DE" dirty="0"/>
              <a:t>Im Gegensatz zu allen anderen Benutzern werden hier nur der Vorname. Nachname und die Mailadresse angegeben. </a:t>
            </a:r>
            <a:br>
              <a:rPr lang="de-DE" dirty="0"/>
            </a:br>
            <a:r>
              <a:rPr lang="de-DE" dirty="0"/>
              <a:t>Das Passwort erhält der Prüfer von Netxp-Verein, so dass sich außer dem Kassenprüfer niemand mit seiner Identität anmelden.</a:t>
            </a:r>
          </a:p>
          <a:p>
            <a:r>
              <a:rPr lang="de-DE" dirty="0"/>
              <a:t>Weiterhin gibt der Admin das Datum an ab wann der Kassenprüfer Buchungen einsehen darf.</a:t>
            </a:r>
          </a:p>
          <a:p>
            <a:r>
              <a:rPr lang="de-DE" dirty="0"/>
              <a:t>Nach dem Speichern wird der Kassenprüfer mit der Schaltfläche „Login per Mail senden“ über die Downloadmöglichkeit von </a:t>
            </a:r>
            <a:br>
              <a:rPr lang="de-DE" dirty="0"/>
            </a:br>
            <a:r>
              <a:rPr lang="de-DE" dirty="0"/>
              <a:t>Netxp-Verein und seine Zugangsdaten informiert.</a:t>
            </a:r>
          </a:p>
        </p:txBody>
      </p:sp>
    </p:spTree>
    <p:extLst>
      <p:ext uri="{BB962C8B-B14F-4D97-AF65-F5344CB8AC3E}">
        <p14:creationId xmlns:p14="http://schemas.microsoft.com/office/powerpoint/2010/main" val="37011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05EBC-BD9A-785C-CA83-A60CDD74639F}"/>
              </a:ext>
            </a:extLst>
          </p:cNvPr>
          <p:cNvSpPr>
            <a:spLocks noGrp="1"/>
          </p:cNvSpPr>
          <p:nvPr>
            <p:ph type="title"/>
          </p:nvPr>
        </p:nvSpPr>
        <p:spPr/>
        <p:txBody>
          <a:bodyPr/>
          <a:lstStyle/>
          <a:p>
            <a:r>
              <a:rPr lang="de-DE" dirty="0"/>
              <a:t>Kassenprüfer erstellen</a:t>
            </a:r>
            <a:endParaRPr lang="en-DE" dirty="0"/>
          </a:p>
        </p:txBody>
      </p:sp>
      <p:pic>
        <p:nvPicPr>
          <p:cNvPr id="5" name="Inhaltsplatzhalter 4">
            <a:extLst>
              <a:ext uri="{FF2B5EF4-FFF2-40B4-BE49-F238E27FC236}">
                <a16:creationId xmlns:a16="http://schemas.microsoft.com/office/drawing/2014/main" id="{E7194DC7-2949-E6F8-EE82-ED03F739989F}"/>
              </a:ext>
            </a:extLst>
          </p:cNvPr>
          <p:cNvPicPr>
            <a:picLocks noGrp="1" noChangeAspect="1"/>
          </p:cNvPicPr>
          <p:nvPr>
            <p:ph idx="1"/>
          </p:nvPr>
        </p:nvPicPr>
        <p:blipFill>
          <a:blip r:embed="rId2"/>
          <a:stretch>
            <a:fillRect/>
          </a:stretch>
        </p:blipFill>
        <p:spPr>
          <a:xfrm>
            <a:off x="743701" y="1410790"/>
            <a:ext cx="7382660" cy="4521231"/>
          </a:xfrm>
        </p:spPr>
      </p:pic>
    </p:spTree>
    <p:extLst>
      <p:ext uri="{BB962C8B-B14F-4D97-AF65-F5344CB8AC3E}">
        <p14:creationId xmlns:p14="http://schemas.microsoft.com/office/powerpoint/2010/main" val="273158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38C47-9088-386B-726D-B1B70DEBC296}"/>
              </a:ext>
            </a:extLst>
          </p:cNvPr>
          <p:cNvSpPr>
            <a:spLocks noGrp="1"/>
          </p:cNvSpPr>
          <p:nvPr>
            <p:ph type="title"/>
          </p:nvPr>
        </p:nvSpPr>
        <p:spPr/>
        <p:txBody>
          <a:bodyPr/>
          <a:lstStyle/>
          <a:p>
            <a:r>
              <a:rPr lang="de-DE" dirty="0"/>
              <a:t>Die elektronische Kassenprüfung</a:t>
            </a:r>
            <a:endParaRPr lang="en-DE" dirty="0"/>
          </a:p>
        </p:txBody>
      </p:sp>
      <p:sp>
        <p:nvSpPr>
          <p:cNvPr id="3" name="Inhaltsplatzhalter 2">
            <a:extLst>
              <a:ext uri="{FF2B5EF4-FFF2-40B4-BE49-F238E27FC236}">
                <a16:creationId xmlns:a16="http://schemas.microsoft.com/office/drawing/2014/main" id="{9530CD0E-55CB-A082-6CB4-526A5E20E48C}"/>
              </a:ext>
            </a:extLst>
          </p:cNvPr>
          <p:cNvSpPr>
            <a:spLocks noGrp="1"/>
          </p:cNvSpPr>
          <p:nvPr>
            <p:ph idx="1"/>
          </p:nvPr>
        </p:nvSpPr>
        <p:spPr>
          <a:xfrm>
            <a:off x="677334" y="1641775"/>
            <a:ext cx="8596668" cy="4637105"/>
          </a:xfrm>
        </p:spPr>
        <p:txBody>
          <a:bodyPr/>
          <a:lstStyle/>
          <a:p>
            <a:r>
              <a:rPr lang="de-DE" dirty="0"/>
              <a:t>Dem Kassenprüfer stehen für seine Prüftätigkeit folgende Werkzeuge zur Verfügung</a:t>
            </a:r>
          </a:p>
          <a:p>
            <a:pPr lvl="1"/>
            <a:r>
              <a:rPr lang="de-DE" dirty="0"/>
              <a:t>Kontenübersicht: Hier sieht er alle Kontostände auf einen Blick</a:t>
            </a:r>
          </a:p>
          <a:p>
            <a:pPr lvl="1"/>
            <a:r>
              <a:rPr lang="de-DE" dirty="0"/>
              <a:t>Kontoumsätze: Hier kann der Prüfer alle Kontoumsätze einsehen, die in seinem Prüfungszeitraum aufgelaufen sind</a:t>
            </a:r>
          </a:p>
          <a:p>
            <a:pPr lvl="1"/>
            <a:r>
              <a:rPr lang="de-DE" dirty="0"/>
              <a:t>Auswertungen: Hier kann der Prüfer alle Buchungen einsehen, die Belege prüfen und die Buchungen mit einem Prüfvermerk versehen:</a:t>
            </a:r>
          </a:p>
          <a:p>
            <a:pPr lvl="2"/>
            <a:r>
              <a:rPr lang="de-DE" dirty="0"/>
              <a:t>Ohne Prüfung (Standard für ungeprüfte Buchungen)</a:t>
            </a:r>
          </a:p>
          <a:p>
            <a:pPr lvl="2"/>
            <a:r>
              <a:rPr lang="de-DE" dirty="0"/>
              <a:t>Unter Vorbehalt (Buchungen, zu denen der Kassenprüfer noch Fragen hat)</a:t>
            </a:r>
          </a:p>
          <a:p>
            <a:pPr lvl="2"/>
            <a:r>
              <a:rPr lang="de-DE" dirty="0"/>
              <a:t>Geprüft</a:t>
            </a:r>
          </a:p>
          <a:p>
            <a:r>
              <a:rPr lang="de-DE" dirty="0"/>
              <a:t>Diese Prüfungsvermerke können nur von einem der Kassenprüfer erstellt werden</a:t>
            </a:r>
            <a:endParaRPr lang="en-DE" dirty="0"/>
          </a:p>
        </p:txBody>
      </p:sp>
    </p:spTree>
    <p:extLst>
      <p:ext uri="{BB962C8B-B14F-4D97-AF65-F5344CB8AC3E}">
        <p14:creationId xmlns:p14="http://schemas.microsoft.com/office/powerpoint/2010/main" val="385190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DFF40-9043-BF4D-953A-8A8BCB674864}"/>
              </a:ext>
            </a:extLst>
          </p:cNvPr>
          <p:cNvSpPr>
            <a:spLocks noGrp="1"/>
          </p:cNvSpPr>
          <p:nvPr>
            <p:ph type="title"/>
          </p:nvPr>
        </p:nvSpPr>
        <p:spPr/>
        <p:txBody>
          <a:bodyPr/>
          <a:lstStyle/>
          <a:p>
            <a:r>
              <a:rPr lang="de-DE" dirty="0"/>
              <a:t>Die elektronische Kassenprüfung</a:t>
            </a:r>
            <a:endParaRPr lang="en-DE" dirty="0"/>
          </a:p>
        </p:txBody>
      </p:sp>
      <p:pic>
        <p:nvPicPr>
          <p:cNvPr id="5" name="Grafik 4">
            <a:extLst>
              <a:ext uri="{FF2B5EF4-FFF2-40B4-BE49-F238E27FC236}">
                <a16:creationId xmlns:a16="http://schemas.microsoft.com/office/drawing/2014/main" id="{13546CED-CCF9-E8AC-BEA7-369D87186C17}"/>
              </a:ext>
            </a:extLst>
          </p:cNvPr>
          <p:cNvPicPr>
            <a:picLocks noChangeAspect="1"/>
          </p:cNvPicPr>
          <p:nvPr/>
        </p:nvPicPr>
        <p:blipFill>
          <a:blip r:embed="rId2"/>
          <a:stretch>
            <a:fillRect/>
          </a:stretch>
        </p:blipFill>
        <p:spPr>
          <a:xfrm>
            <a:off x="783583" y="1410791"/>
            <a:ext cx="5806943" cy="4237087"/>
          </a:xfrm>
          <a:prstGeom prst="rect">
            <a:avLst/>
          </a:prstGeom>
        </p:spPr>
      </p:pic>
      <p:sp>
        <p:nvSpPr>
          <p:cNvPr id="6" name="Textfeld 5">
            <a:extLst>
              <a:ext uri="{FF2B5EF4-FFF2-40B4-BE49-F238E27FC236}">
                <a16:creationId xmlns:a16="http://schemas.microsoft.com/office/drawing/2014/main" id="{EE4C74F1-58DE-01D7-440B-F71C0ADF1599}"/>
              </a:ext>
            </a:extLst>
          </p:cNvPr>
          <p:cNvSpPr txBox="1"/>
          <p:nvPr/>
        </p:nvSpPr>
        <p:spPr>
          <a:xfrm>
            <a:off x="6974541" y="2593997"/>
            <a:ext cx="3338933" cy="2308324"/>
          </a:xfrm>
          <a:prstGeom prst="rect">
            <a:avLst/>
          </a:prstGeom>
          <a:solidFill>
            <a:srgbClr val="2FBDE9"/>
          </a:solidFill>
        </p:spPr>
        <p:txBody>
          <a:bodyPr wrap="square" rtlCol="0">
            <a:spAutoFit/>
          </a:bodyPr>
          <a:lstStyle/>
          <a:p>
            <a:r>
              <a:rPr lang="de-DE" dirty="0">
                <a:solidFill>
                  <a:schemeClr val="bg1"/>
                </a:solidFill>
              </a:rPr>
              <a:t>Eine massenhaftes setzen von Prüfungsvermerken ist möglich, indem in der Auswertungsliste viele Buchungen markiert werden können. Nach einem Rechtsklick können diese massenhaft geändert werden</a:t>
            </a:r>
            <a:endParaRPr lang="en-DE" dirty="0">
              <a:solidFill>
                <a:schemeClr val="bg1"/>
              </a:solidFill>
            </a:endParaRPr>
          </a:p>
        </p:txBody>
      </p:sp>
    </p:spTree>
    <p:extLst>
      <p:ext uri="{BB962C8B-B14F-4D97-AF65-F5344CB8AC3E}">
        <p14:creationId xmlns:p14="http://schemas.microsoft.com/office/powerpoint/2010/main" val="18694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3EB55-39CC-A8F1-F645-5AB72FF3CF98}"/>
              </a:ext>
            </a:extLst>
          </p:cNvPr>
          <p:cNvSpPr>
            <a:spLocks noGrp="1"/>
          </p:cNvSpPr>
          <p:nvPr>
            <p:ph type="title"/>
          </p:nvPr>
        </p:nvSpPr>
        <p:spPr/>
        <p:txBody>
          <a:bodyPr/>
          <a:lstStyle/>
          <a:p>
            <a:r>
              <a:rPr lang="de-DE" dirty="0"/>
              <a:t>Kassenprüfungsprotokoll</a:t>
            </a:r>
            <a:endParaRPr lang="en-DE" dirty="0"/>
          </a:p>
        </p:txBody>
      </p:sp>
      <p:sp>
        <p:nvSpPr>
          <p:cNvPr id="3" name="Inhaltsplatzhalter 2">
            <a:extLst>
              <a:ext uri="{FF2B5EF4-FFF2-40B4-BE49-F238E27FC236}">
                <a16:creationId xmlns:a16="http://schemas.microsoft.com/office/drawing/2014/main" id="{BC086C46-0D12-4D7E-7EBF-7B9E5AD697B4}"/>
              </a:ext>
            </a:extLst>
          </p:cNvPr>
          <p:cNvSpPr>
            <a:spLocks noGrp="1"/>
          </p:cNvSpPr>
          <p:nvPr>
            <p:ph idx="1"/>
          </p:nvPr>
        </p:nvSpPr>
        <p:spPr/>
        <p:txBody>
          <a:bodyPr/>
          <a:lstStyle/>
          <a:p>
            <a:pPr marL="0" indent="0">
              <a:buNone/>
            </a:pPr>
            <a:r>
              <a:rPr lang="de-DE" dirty="0"/>
              <a:t>Hier ist ein Kassenprüfungsprotokoll zu finden:</a:t>
            </a:r>
          </a:p>
          <a:p>
            <a:pPr marL="0" indent="0">
              <a:buNone/>
            </a:pPr>
            <a:r>
              <a:rPr lang="de-DE">
                <a:hlinkClick r:id="rId2"/>
              </a:rPr>
              <a:t>https://www.netxp-verein.de/media/1607/kassenpruefungsbericht-belegablage_fertig.pdf</a:t>
            </a:r>
            <a:endParaRPr lang="de-DE"/>
          </a:p>
          <a:p>
            <a:pPr marL="0" indent="0">
              <a:buNone/>
            </a:pPr>
            <a:endParaRPr lang="en-DE" dirty="0"/>
          </a:p>
        </p:txBody>
      </p:sp>
    </p:spTree>
    <p:extLst>
      <p:ext uri="{BB962C8B-B14F-4D97-AF65-F5344CB8AC3E}">
        <p14:creationId xmlns:p14="http://schemas.microsoft.com/office/powerpoint/2010/main" val="184669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4B88E-EA15-B30E-B2A7-E7F096DBE2C2}"/>
              </a:ext>
            </a:extLst>
          </p:cNvPr>
          <p:cNvSpPr>
            <a:spLocks noGrp="1"/>
          </p:cNvSpPr>
          <p:nvPr>
            <p:ph type="title"/>
          </p:nvPr>
        </p:nvSpPr>
        <p:spPr/>
        <p:txBody>
          <a:bodyPr/>
          <a:lstStyle/>
          <a:p>
            <a:r>
              <a:rPr lang="de-DE" dirty="0"/>
              <a:t>Virtuelle Konten</a:t>
            </a:r>
            <a:endParaRPr lang="en-DE" dirty="0"/>
          </a:p>
        </p:txBody>
      </p:sp>
      <p:graphicFrame>
        <p:nvGraphicFramePr>
          <p:cNvPr id="5" name="Inhaltsplatzhalter 4">
            <a:extLst>
              <a:ext uri="{FF2B5EF4-FFF2-40B4-BE49-F238E27FC236}">
                <a16:creationId xmlns:a16="http://schemas.microsoft.com/office/drawing/2014/main" id="{FBDE3A1D-CCEB-9A3D-32AE-ECFCAE14AE0D}"/>
              </a:ext>
            </a:extLst>
          </p:cNvPr>
          <p:cNvGraphicFramePr>
            <a:graphicFrameLocks noGrp="1"/>
          </p:cNvGraphicFramePr>
          <p:nvPr>
            <p:ph idx="1"/>
            <p:extLst>
              <p:ext uri="{D42A27DB-BD31-4B8C-83A1-F6EECF244321}">
                <p14:modId xmlns:p14="http://schemas.microsoft.com/office/powerpoint/2010/main" val="1142450085"/>
              </p:ext>
            </p:extLst>
          </p:nvPr>
        </p:nvGraphicFramePr>
        <p:xfrm>
          <a:off x="677334" y="1489587"/>
          <a:ext cx="8596841" cy="4552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521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4B88E-EA15-B30E-B2A7-E7F096DBE2C2}"/>
              </a:ext>
            </a:extLst>
          </p:cNvPr>
          <p:cNvSpPr>
            <a:spLocks noGrp="1"/>
          </p:cNvSpPr>
          <p:nvPr>
            <p:ph type="title"/>
          </p:nvPr>
        </p:nvSpPr>
        <p:spPr/>
        <p:txBody>
          <a:bodyPr/>
          <a:lstStyle/>
          <a:p>
            <a:r>
              <a:rPr lang="de-DE" dirty="0"/>
              <a:t>Virtuelle Konten</a:t>
            </a:r>
            <a:endParaRPr lang="en-DE" dirty="0"/>
          </a:p>
        </p:txBody>
      </p:sp>
      <p:sp>
        <p:nvSpPr>
          <p:cNvPr id="4" name="Inhaltsplatzhalter 3">
            <a:extLst>
              <a:ext uri="{FF2B5EF4-FFF2-40B4-BE49-F238E27FC236}">
                <a16:creationId xmlns:a16="http://schemas.microsoft.com/office/drawing/2014/main" id="{C2EB5B7F-FB7D-8E0D-C114-88DD03ED4CD3}"/>
              </a:ext>
            </a:extLst>
          </p:cNvPr>
          <p:cNvSpPr>
            <a:spLocks noGrp="1"/>
          </p:cNvSpPr>
          <p:nvPr>
            <p:ph idx="1"/>
          </p:nvPr>
        </p:nvSpPr>
        <p:spPr/>
        <p:txBody>
          <a:bodyPr/>
          <a:lstStyle/>
          <a:p>
            <a:r>
              <a:rPr lang="de-DE" dirty="0"/>
              <a:t>Virtuelle Konten sind Unterkonten bestehender Girokonten und werden NUR in Netxp-Verein angelegt.</a:t>
            </a:r>
          </a:p>
          <a:p>
            <a:r>
              <a:rPr lang="de-DE" dirty="0"/>
              <a:t>Virtuelle Konten dienen in der ersten Regen dem Zahlungsverkehr. Buchungen (Überweisungen oder Lastschriften) werden mit dem Virtuellen Konto erstellt, aber vom darüberliegenden Girokonto ausgeführt.</a:t>
            </a:r>
          </a:p>
          <a:p>
            <a:r>
              <a:rPr lang="de-DE" dirty="0"/>
              <a:t>Kontoumsätze, die durch Buchungen eines </a:t>
            </a:r>
            <a:r>
              <a:rPr lang="de-DE" dirty="0" err="1"/>
              <a:t>virt</a:t>
            </a:r>
            <a:r>
              <a:rPr lang="de-DE" dirty="0"/>
              <a:t>. Kontos entstanden sind werden aut. diesem zugeordnet.</a:t>
            </a:r>
          </a:p>
          <a:p>
            <a:r>
              <a:rPr lang="de-DE" dirty="0" err="1"/>
              <a:t>Virt</a:t>
            </a:r>
            <a:r>
              <a:rPr lang="de-DE" dirty="0"/>
              <a:t>. Konten können mit </a:t>
            </a:r>
            <a:r>
              <a:rPr lang="de-DE" dirty="0" err="1"/>
              <a:t>virt</a:t>
            </a:r>
            <a:r>
              <a:rPr lang="de-DE" dirty="0"/>
              <a:t>. Anfangsbeständen belegt werden (Budget). Alle Zu- und Abgänge ändern den Kontostand des </a:t>
            </a:r>
            <a:r>
              <a:rPr lang="de-DE" dirty="0" err="1"/>
              <a:t>virt</a:t>
            </a:r>
            <a:r>
              <a:rPr lang="de-DE" dirty="0"/>
              <a:t>. Kontos.</a:t>
            </a:r>
          </a:p>
          <a:p>
            <a:r>
              <a:rPr lang="de-DE" dirty="0"/>
              <a:t>Virtuelle Konten können separat ausgewertet werden</a:t>
            </a:r>
          </a:p>
        </p:txBody>
      </p:sp>
    </p:spTree>
    <p:extLst>
      <p:ext uri="{BB962C8B-B14F-4D97-AF65-F5344CB8AC3E}">
        <p14:creationId xmlns:p14="http://schemas.microsoft.com/office/powerpoint/2010/main" val="4242651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B7AF0-F75D-10B4-DB5D-B7B17A1B6671}"/>
              </a:ext>
            </a:extLst>
          </p:cNvPr>
          <p:cNvSpPr>
            <a:spLocks noGrp="1"/>
          </p:cNvSpPr>
          <p:nvPr>
            <p:ph type="title"/>
          </p:nvPr>
        </p:nvSpPr>
        <p:spPr/>
        <p:txBody>
          <a:bodyPr/>
          <a:lstStyle/>
          <a:p>
            <a:r>
              <a:rPr lang="de-DE" dirty="0"/>
              <a:t>X Augen Prinzip – Die Auftragsfreigabe</a:t>
            </a:r>
            <a:endParaRPr lang="en-DE" dirty="0"/>
          </a:p>
        </p:txBody>
      </p:sp>
      <p:sp>
        <p:nvSpPr>
          <p:cNvPr id="3" name="Inhaltsplatzhalter 2">
            <a:extLst>
              <a:ext uri="{FF2B5EF4-FFF2-40B4-BE49-F238E27FC236}">
                <a16:creationId xmlns:a16="http://schemas.microsoft.com/office/drawing/2014/main" id="{C93CE8B7-E131-587E-0395-721BE7946915}"/>
              </a:ext>
            </a:extLst>
          </p:cNvPr>
          <p:cNvSpPr>
            <a:spLocks noGrp="1"/>
          </p:cNvSpPr>
          <p:nvPr>
            <p:ph idx="1"/>
          </p:nvPr>
        </p:nvSpPr>
        <p:spPr>
          <a:xfrm>
            <a:off x="677334" y="1641775"/>
            <a:ext cx="8474040" cy="4399587"/>
          </a:xfrm>
        </p:spPr>
        <p:txBody>
          <a:bodyPr/>
          <a:lstStyle/>
          <a:p>
            <a:r>
              <a:rPr lang="de-DE" dirty="0"/>
              <a:t>Buchungen (Überweisung, Lastschriften) können mithilfe einer Freigabematrix kontrolliert und freigegeben werden.</a:t>
            </a:r>
          </a:p>
          <a:p>
            <a:pPr lvl="1"/>
            <a:r>
              <a:rPr lang="de-DE" dirty="0"/>
              <a:t>Teilfreigabe: Ein- oder mehrere  weitere Teilfreigabebenutzer sind zur endgültigen Freigabe nötig</a:t>
            </a:r>
          </a:p>
          <a:p>
            <a:pPr lvl="1"/>
            <a:r>
              <a:rPr lang="de-DE" dirty="0"/>
              <a:t>Vollfreigabe ohne Limit. Der Freigeber kann Zahlungen alleine Freigeben</a:t>
            </a:r>
          </a:p>
          <a:p>
            <a:pPr lvl="1"/>
            <a:r>
              <a:rPr lang="de-DE" dirty="0"/>
              <a:t>Vollfreigabe mit Limit: Bis zu einem Betrag hat der Freigeber Vollfreigabe ab diesem Limit wird die Vollfreigabe zur Teilfreigabe</a:t>
            </a:r>
          </a:p>
          <a:p>
            <a:r>
              <a:rPr lang="de-DE" dirty="0"/>
              <a:t>Die Freigebenden finden die Auftragsfreigabe unter Buchungen -&gt; Auftragsfreigabe</a:t>
            </a:r>
          </a:p>
          <a:p>
            <a:r>
              <a:rPr lang="de-DE" dirty="0"/>
              <a:t>Zusätzlich zu einer Freigabe oder Ablehnung kann hier die Kontierung ergänzt oder überprüft werden</a:t>
            </a:r>
          </a:p>
          <a:p>
            <a:pPr lvl="1"/>
            <a:endParaRPr lang="en-DE" dirty="0"/>
          </a:p>
        </p:txBody>
      </p:sp>
    </p:spTree>
    <p:extLst>
      <p:ext uri="{BB962C8B-B14F-4D97-AF65-F5344CB8AC3E}">
        <p14:creationId xmlns:p14="http://schemas.microsoft.com/office/powerpoint/2010/main" val="353577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a:solidFill>
                  <a:srgbClr val="0F70B7"/>
                </a:solidFill>
                <a:latin typeface="Open Sans" panose="020B0606030504020204" pitchFamily="34" charset="0"/>
                <a:ea typeface="Open Sans" panose="020B0606030504020204" pitchFamily="34" charset="0"/>
                <a:cs typeface="Open Sans" panose="020B0606030504020204" pitchFamily="34" charset="0"/>
              </a:rPr>
              <a:t>Übersicht</a:t>
            </a:r>
            <a:endParaRPr lang="en-DE"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4" y="1800000"/>
            <a:ext cx="8596668" cy="3880773"/>
          </a:xfrm>
        </p:spPr>
        <p:txBody>
          <a:bodyPr>
            <a:normAutofit/>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2" action="ppaction://hlinksldjump"/>
              </a:rPr>
              <a:t>Beitragskonten einrichten und verwenden</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3" action="ppaction://hlinksldjump"/>
              </a:rPr>
              <a:t>Rücklastschriftenbehandlung mit und ohne Automatik</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4" action="ppaction://hlinksldjump"/>
              </a:rPr>
              <a:t>Erstellen von Daueraufträgen im Zahlungsverkehr</a:t>
            </a: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u="sng"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5" action="ppaction://hlinksldjump"/>
              </a:rPr>
              <a:t>Abrechnen eigener Tabellen mit Rechnungsstellung</a:t>
            </a:r>
            <a:endParaRPr lang="de-DE" sz="2000" u="sng"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u="sng"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6" action="ppaction://hlinksldjump"/>
              </a:rPr>
              <a:t>Massenänderung der Buchhaltung</a:t>
            </a:r>
            <a:endParaRPr lang="de-DE" sz="2000" u="sng"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u="sng"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7" action="ppaction://hlinksldjump"/>
              </a:rPr>
              <a:t>Erstellen von Budgetplänen</a:t>
            </a:r>
            <a:endParaRPr lang="de-DE" sz="2000" u="sng"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0849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8366B-B8FA-2FED-EA53-EF33BD6B4236}"/>
              </a:ext>
            </a:extLst>
          </p:cNvPr>
          <p:cNvSpPr>
            <a:spLocks noGrp="1"/>
          </p:cNvSpPr>
          <p:nvPr>
            <p:ph type="title"/>
          </p:nvPr>
        </p:nvSpPr>
        <p:spPr/>
        <p:txBody>
          <a:bodyPr/>
          <a:lstStyle/>
          <a:p>
            <a:r>
              <a:rPr lang="de-DE" dirty="0"/>
              <a:t>Virtuelle Konten anlegen</a:t>
            </a:r>
            <a:endParaRPr lang="en-DE" dirty="0"/>
          </a:p>
        </p:txBody>
      </p:sp>
      <p:pic>
        <p:nvPicPr>
          <p:cNvPr id="5" name="Grafik 4">
            <a:extLst>
              <a:ext uri="{FF2B5EF4-FFF2-40B4-BE49-F238E27FC236}">
                <a16:creationId xmlns:a16="http://schemas.microsoft.com/office/drawing/2014/main" id="{39E58F3A-439F-E19C-65B3-EEFA744E4A69}"/>
              </a:ext>
            </a:extLst>
          </p:cNvPr>
          <p:cNvPicPr>
            <a:picLocks noChangeAspect="1"/>
          </p:cNvPicPr>
          <p:nvPr/>
        </p:nvPicPr>
        <p:blipFill>
          <a:blip r:embed="rId2"/>
          <a:stretch>
            <a:fillRect/>
          </a:stretch>
        </p:blipFill>
        <p:spPr>
          <a:xfrm>
            <a:off x="609754" y="1410791"/>
            <a:ext cx="7567316" cy="2331922"/>
          </a:xfrm>
          <a:prstGeom prst="rect">
            <a:avLst/>
          </a:prstGeom>
        </p:spPr>
      </p:pic>
      <p:sp>
        <p:nvSpPr>
          <p:cNvPr id="6" name="Textfeld 5">
            <a:extLst>
              <a:ext uri="{FF2B5EF4-FFF2-40B4-BE49-F238E27FC236}">
                <a16:creationId xmlns:a16="http://schemas.microsoft.com/office/drawing/2014/main" id="{F8865DE2-7B1D-6F3F-9D80-4611C0DDF769}"/>
              </a:ext>
            </a:extLst>
          </p:cNvPr>
          <p:cNvSpPr txBox="1"/>
          <p:nvPr/>
        </p:nvSpPr>
        <p:spPr>
          <a:xfrm>
            <a:off x="4975668" y="3059668"/>
            <a:ext cx="3338933" cy="646331"/>
          </a:xfrm>
          <a:prstGeom prst="rect">
            <a:avLst/>
          </a:prstGeom>
          <a:solidFill>
            <a:srgbClr val="2FBDE9"/>
          </a:solidFill>
        </p:spPr>
        <p:txBody>
          <a:bodyPr wrap="square" rtlCol="0">
            <a:spAutoFit/>
          </a:bodyPr>
          <a:lstStyle/>
          <a:p>
            <a:r>
              <a:rPr lang="de-DE" dirty="0">
                <a:solidFill>
                  <a:schemeClr val="bg1"/>
                </a:solidFill>
              </a:rPr>
              <a:t>Mutterkonto markieren und rechte Maustaste</a:t>
            </a:r>
            <a:endParaRPr lang="en-DE" dirty="0">
              <a:solidFill>
                <a:schemeClr val="bg1"/>
              </a:solidFill>
            </a:endParaRPr>
          </a:p>
        </p:txBody>
      </p:sp>
      <p:pic>
        <p:nvPicPr>
          <p:cNvPr id="8" name="Grafik 7">
            <a:extLst>
              <a:ext uri="{FF2B5EF4-FFF2-40B4-BE49-F238E27FC236}">
                <a16:creationId xmlns:a16="http://schemas.microsoft.com/office/drawing/2014/main" id="{1DD1E28E-2EF0-E67A-9F79-3A4CC52C0A2E}"/>
              </a:ext>
            </a:extLst>
          </p:cNvPr>
          <p:cNvPicPr>
            <a:picLocks noChangeAspect="1"/>
          </p:cNvPicPr>
          <p:nvPr/>
        </p:nvPicPr>
        <p:blipFill>
          <a:blip r:embed="rId3"/>
          <a:stretch>
            <a:fillRect/>
          </a:stretch>
        </p:blipFill>
        <p:spPr>
          <a:xfrm>
            <a:off x="609754" y="1220274"/>
            <a:ext cx="7506350" cy="5044877"/>
          </a:xfrm>
          <a:prstGeom prst="rect">
            <a:avLst/>
          </a:prstGeom>
        </p:spPr>
      </p:pic>
      <p:sp>
        <p:nvSpPr>
          <p:cNvPr id="9" name="Textfeld 8">
            <a:extLst>
              <a:ext uri="{FF2B5EF4-FFF2-40B4-BE49-F238E27FC236}">
                <a16:creationId xmlns:a16="http://schemas.microsoft.com/office/drawing/2014/main" id="{8D1DF2A2-E3BF-CB35-52BD-6E09D9718A10}"/>
              </a:ext>
            </a:extLst>
          </p:cNvPr>
          <p:cNvSpPr txBox="1"/>
          <p:nvPr/>
        </p:nvSpPr>
        <p:spPr>
          <a:xfrm>
            <a:off x="5486400" y="3295952"/>
            <a:ext cx="6179574" cy="338554"/>
          </a:xfrm>
          <a:prstGeom prst="rect">
            <a:avLst/>
          </a:prstGeom>
          <a:solidFill>
            <a:srgbClr val="2FBDE9"/>
          </a:solidFill>
        </p:spPr>
        <p:txBody>
          <a:bodyPr wrap="square" rtlCol="0">
            <a:spAutoFit/>
          </a:bodyPr>
          <a:lstStyle/>
          <a:p>
            <a:r>
              <a:rPr lang="de-DE" sz="1600" dirty="0">
                <a:solidFill>
                  <a:schemeClr val="bg1"/>
                </a:solidFill>
              </a:rPr>
              <a:t>Mit dieser Option kann das Konto nicht negativ bebucht werden</a:t>
            </a:r>
            <a:endParaRPr lang="en-DE" sz="1600" dirty="0">
              <a:solidFill>
                <a:schemeClr val="bg1"/>
              </a:solidFill>
            </a:endParaRPr>
          </a:p>
        </p:txBody>
      </p:sp>
      <p:sp>
        <p:nvSpPr>
          <p:cNvPr id="10" name="Textfeld 9">
            <a:extLst>
              <a:ext uri="{FF2B5EF4-FFF2-40B4-BE49-F238E27FC236}">
                <a16:creationId xmlns:a16="http://schemas.microsoft.com/office/drawing/2014/main" id="{8730EE6C-7ED6-AC59-F75F-7A889303EC8F}"/>
              </a:ext>
            </a:extLst>
          </p:cNvPr>
          <p:cNvSpPr txBox="1"/>
          <p:nvPr/>
        </p:nvSpPr>
        <p:spPr>
          <a:xfrm>
            <a:off x="5486400" y="3633069"/>
            <a:ext cx="6179574" cy="584775"/>
          </a:xfrm>
          <a:prstGeom prst="rect">
            <a:avLst/>
          </a:prstGeom>
          <a:solidFill>
            <a:srgbClr val="2FBDE9"/>
          </a:solidFill>
        </p:spPr>
        <p:txBody>
          <a:bodyPr wrap="square" rtlCol="0">
            <a:spAutoFit/>
          </a:bodyPr>
          <a:lstStyle/>
          <a:p>
            <a:r>
              <a:rPr lang="de-DE" sz="1600" dirty="0">
                <a:solidFill>
                  <a:schemeClr val="bg1"/>
                </a:solidFill>
              </a:rPr>
              <a:t>Es können nur ZV-Aufträge erstellt werden, wenn ein Beleg angehangen wird</a:t>
            </a:r>
            <a:endParaRPr lang="en-DE" sz="1600" dirty="0">
              <a:solidFill>
                <a:schemeClr val="bg1"/>
              </a:solidFill>
            </a:endParaRPr>
          </a:p>
        </p:txBody>
      </p:sp>
      <p:sp>
        <p:nvSpPr>
          <p:cNvPr id="11" name="Textfeld 10">
            <a:extLst>
              <a:ext uri="{FF2B5EF4-FFF2-40B4-BE49-F238E27FC236}">
                <a16:creationId xmlns:a16="http://schemas.microsoft.com/office/drawing/2014/main" id="{01EC12E2-7005-29A3-929E-2524C6FCB063}"/>
              </a:ext>
            </a:extLst>
          </p:cNvPr>
          <p:cNvSpPr txBox="1"/>
          <p:nvPr/>
        </p:nvSpPr>
        <p:spPr>
          <a:xfrm>
            <a:off x="4776019" y="4556688"/>
            <a:ext cx="6179574" cy="338554"/>
          </a:xfrm>
          <a:prstGeom prst="rect">
            <a:avLst/>
          </a:prstGeom>
          <a:solidFill>
            <a:srgbClr val="2FBDE9"/>
          </a:solidFill>
        </p:spPr>
        <p:txBody>
          <a:bodyPr wrap="square" rtlCol="0">
            <a:spAutoFit/>
          </a:bodyPr>
          <a:lstStyle/>
          <a:p>
            <a:r>
              <a:rPr lang="de-DE" sz="1600" dirty="0">
                <a:solidFill>
                  <a:schemeClr val="bg1"/>
                </a:solidFill>
              </a:rPr>
              <a:t>Hauptkonto kann nicht unter Stand von v-Konto gebucht werden</a:t>
            </a:r>
            <a:endParaRPr lang="en-DE" sz="1600" dirty="0">
              <a:solidFill>
                <a:schemeClr val="bg1"/>
              </a:solidFill>
            </a:endParaRPr>
          </a:p>
        </p:txBody>
      </p:sp>
      <p:sp>
        <p:nvSpPr>
          <p:cNvPr id="12" name="Textfeld 11">
            <a:extLst>
              <a:ext uri="{FF2B5EF4-FFF2-40B4-BE49-F238E27FC236}">
                <a16:creationId xmlns:a16="http://schemas.microsoft.com/office/drawing/2014/main" id="{81FB95A3-69E4-B92E-7DB5-FFBBC0D91357}"/>
              </a:ext>
            </a:extLst>
          </p:cNvPr>
          <p:cNvSpPr txBox="1"/>
          <p:nvPr/>
        </p:nvSpPr>
        <p:spPr>
          <a:xfrm>
            <a:off x="4776019" y="4895242"/>
            <a:ext cx="6179574" cy="338554"/>
          </a:xfrm>
          <a:prstGeom prst="rect">
            <a:avLst/>
          </a:prstGeom>
          <a:solidFill>
            <a:srgbClr val="2FBDE9"/>
          </a:solidFill>
        </p:spPr>
        <p:txBody>
          <a:bodyPr wrap="square" rtlCol="0">
            <a:spAutoFit/>
          </a:bodyPr>
          <a:lstStyle/>
          <a:p>
            <a:r>
              <a:rPr lang="de-DE" sz="1600" dirty="0">
                <a:solidFill>
                  <a:schemeClr val="bg1"/>
                </a:solidFill>
              </a:rPr>
              <a:t>Freigabematrix für Konto erstellen</a:t>
            </a:r>
            <a:endParaRPr lang="en-DE" sz="1600" dirty="0">
              <a:solidFill>
                <a:schemeClr val="bg1"/>
              </a:solidFill>
            </a:endParaRPr>
          </a:p>
        </p:txBody>
      </p:sp>
    </p:spTree>
    <p:extLst>
      <p:ext uri="{BB962C8B-B14F-4D97-AF65-F5344CB8AC3E}">
        <p14:creationId xmlns:p14="http://schemas.microsoft.com/office/powerpoint/2010/main" val="1191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5FD73-1E13-54C4-03CD-6E03F7344F33}"/>
              </a:ext>
            </a:extLst>
          </p:cNvPr>
          <p:cNvSpPr>
            <a:spLocks noGrp="1"/>
          </p:cNvSpPr>
          <p:nvPr>
            <p:ph type="title"/>
          </p:nvPr>
        </p:nvSpPr>
        <p:spPr/>
        <p:txBody>
          <a:bodyPr>
            <a:normAutofit fontScale="90000"/>
          </a:bodyPr>
          <a:lstStyle/>
          <a:p>
            <a:r>
              <a:rPr lang="de-DE" dirty="0"/>
              <a:t>Kontoumsätze und Buchungen der </a:t>
            </a:r>
            <a:r>
              <a:rPr lang="de-DE" dirty="0" err="1"/>
              <a:t>virt</a:t>
            </a:r>
            <a:r>
              <a:rPr lang="de-DE" dirty="0"/>
              <a:t>. Konten</a:t>
            </a:r>
            <a:endParaRPr lang="en-DE" dirty="0"/>
          </a:p>
        </p:txBody>
      </p:sp>
      <p:sp>
        <p:nvSpPr>
          <p:cNvPr id="3" name="Inhaltsplatzhalter 2">
            <a:extLst>
              <a:ext uri="{FF2B5EF4-FFF2-40B4-BE49-F238E27FC236}">
                <a16:creationId xmlns:a16="http://schemas.microsoft.com/office/drawing/2014/main" id="{D3A4E238-F50E-B597-9243-54FB04DD92D3}"/>
              </a:ext>
            </a:extLst>
          </p:cNvPr>
          <p:cNvSpPr>
            <a:spLocks noGrp="1"/>
          </p:cNvSpPr>
          <p:nvPr>
            <p:ph idx="1"/>
          </p:nvPr>
        </p:nvSpPr>
        <p:spPr/>
        <p:txBody>
          <a:bodyPr/>
          <a:lstStyle/>
          <a:p>
            <a:r>
              <a:rPr lang="de-DE" dirty="0"/>
              <a:t>Grundsätzlich werden die Umbuchungen zwischen Hauptkonto und </a:t>
            </a:r>
            <a:r>
              <a:rPr lang="de-DE" dirty="0" err="1"/>
              <a:t>virt</a:t>
            </a:r>
            <a:r>
              <a:rPr lang="de-DE" dirty="0"/>
              <a:t>. Konto ausgeblendet, können aber mit:</a:t>
            </a:r>
            <a:br>
              <a:rPr lang="de-DE" dirty="0"/>
            </a:br>
            <a:r>
              <a:rPr lang="de-DE" dirty="0"/>
              <a:t>                                                 eingeblendet werden</a:t>
            </a:r>
          </a:p>
          <a:p>
            <a:r>
              <a:rPr lang="de-DE" dirty="0"/>
              <a:t>In der Buchungskontrolle können Umsätze mit einem Rechtsklick einem virtuellen Konto zugeordnet oder aufgeteilt werden. Die Aufteilung kann sowohl als fixer Betrag, als auch Prozentual erfolgen:</a:t>
            </a:r>
          </a:p>
          <a:p>
            <a:pPr marL="0" indent="0">
              <a:buNone/>
            </a:pPr>
            <a:endParaRPr lang="de-DE" dirty="0"/>
          </a:p>
        </p:txBody>
      </p:sp>
      <p:pic>
        <p:nvPicPr>
          <p:cNvPr id="5" name="Grafik 4">
            <a:extLst>
              <a:ext uri="{FF2B5EF4-FFF2-40B4-BE49-F238E27FC236}">
                <a16:creationId xmlns:a16="http://schemas.microsoft.com/office/drawing/2014/main" id="{D58D3C03-3C65-E775-1DC9-DF81C8D6F689}"/>
              </a:ext>
            </a:extLst>
          </p:cNvPr>
          <p:cNvPicPr>
            <a:picLocks noChangeAspect="1"/>
          </p:cNvPicPr>
          <p:nvPr/>
        </p:nvPicPr>
        <p:blipFill>
          <a:blip r:embed="rId2"/>
          <a:stretch>
            <a:fillRect/>
          </a:stretch>
        </p:blipFill>
        <p:spPr>
          <a:xfrm>
            <a:off x="994511" y="2333922"/>
            <a:ext cx="3330229" cy="228620"/>
          </a:xfrm>
          <a:prstGeom prst="rect">
            <a:avLst/>
          </a:prstGeom>
        </p:spPr>
      </p:pic>
      <p:pic>
        <p:nvPicPr>
          <p:cNvPr id="7" name="Grafik 6">
            <a:extLst>
              <a:ext uri="{FF2B5EF4-FFF2-40B4-BE49-F238E27FC236}">
                <a16:creationId xmlns:a16="http://schemas.microsoft.com/office/drawing/2014/main" id="{9D8C90D7-68C5-9A86-1253-87B654AD8C61}"/>
              </a:ext>
            </a:extLst>
          </p:cNvPr>
          <p:cNvPicPr>
            <a:picLocks noChangeAspect="1"/>
          </p:cNvPicPr>
          <p:nvPr/>
        </p:nvPicPr>
        <p:blipFill>
          <a:blip r:embed="rId3"/>
          <a:stretch>
            <a:fillRect/>
          </a:stretch>
        </p:blipFill>
        <p:spPr>
          <a:xfrm>
            <a:off x="2282222" y="3719085"/>
            <a:ext cx="4101435" cy="2111823"/>
          </a:xfrm>
          <a:prstGeom prst="rect">
            <a:avLst/>
          </a:prstGeom>
        </p:spPr>
      </p:pic>
    </p:spTree>
    <p:extLst>
      <p:ext uri="{BB962C8B-B14F-4D97-AF65-F5344CB8AC3E}">
        <p14:creationId xmlns:p14="http://schemas.microsoft.com/office/powerpoint/2010/main" val="7891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95F09-EDD4-EFE3-A7CD-22708386C475}"/>
              </a:ext>
            </a:extLst>
          </p:cNvPr>
          <p:cNvSpPr>
            <a:spLocks noGrp="1"/>
          </p:cNvSpPr>
          <p:nvPr>
            <p:ph type="title"/>
          </p:nvPr>
        </p:nvSpPr>
        <p:spPr/>
        <p:txBody>
          <a:bodyPr/>
          <a:lstStyle/>
          <a:p>
            <a:r>
              <a:rPr lang="de-DE" dirty="0"/>
              <a:t>Bestandsänderung der virtuellen Konten</a:t>
            </a:r>
            <a:endParaRPr lang="en-DE" dirty="0"/>
          </a:p>
        </p:txBody>
      </p:sp>
      <p:sp>
        <p:nvSpPr>
          <p:cNvPr id="3" name="Inhaltsplatzhalter 2">
            <a:extLst>
              <a:ext uri="{FF2B5EF4-FFF2-40B4-BE49-F238E27FC236}">
                <a16:creationId xmlns:a16="http://schemas.microsoft.com/office/drawing/2014/main" id="{D1F423D6-F507-AB49-7B4D-93B9B5789D72}"/>
              </a:ext>
            </a:extLst>
          </p:cNvPr>
          <p:cNvSpPr>
            <a:spLocks noGrp="1"/>
          </p:cNvSpPr>
          <p:nvPr>
            <p:ph idx="1"/>
          </p:nvPr>
        </p:nvSpPr>
        <p:spPr/>
        <p:txBody>
          <a:bodyPr/>
          <a:lstStyle/>
          <a:p>
            <a:r>
              <a:rPr lang="de-DE" dirty="0"/>
              <a:t>Virtuelle Konten können frei bebucht werden. So ist es möglich, am Jahresanfang das Gesamtbudget dem </a:t>
            </a:r>
            <a:r>
              <a:rPr lang="de-DE" dirty="0" err="1"/>
              <a:t>virt</a:t>
            </a:r>
            <a:r>
              <a:rPr lang="de-DE" dirty="0"/>
              <a:t>. Konto gutzuschreiben, ohne dass die Summe auf dem Hauptkonto zur Verfügung stehen muss.</a:t>
            </a:r>
          </a:p>
          <a:p>
            <a:r>
              <a:rPr lang="de-DE" dirty="0"/>
              <a:t>In den Einzelnen in der Buchungspartnerauswahl das Konto auswählen, Betrag eingeben und Buchen.</a:t>
            </a:r>
          </a:p>
        </p:txBody>
      </p:sp>
    </p:spTree>
    <p:extLst>
      <p:ext uri="{BB962C8B-B14F-4D97-AF65-F5344CB8AC3E}">
        <p14:creationId xmlns:p14="http://schemas.microsoft.com/office/powerpoint/2010/main" val="3153701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804D1B-647C-7C9C-3498-AF2A38952534}"/>
              </a:ext>
            </a:extLst>
          </p:cNvPr>
          <p:cNvSpPr>
            <a:spLocks noGrp="1"/>
          </p:cNvSpPr>
          <p:nvPr>
            <p:ph type="title"/>
          </p:nvPr>
        </p:nvSpPr>
        <p:spPr/>
        <p:txBody>
          <a:bodyPr/>
          <a:lstStyle/>
          <a:p>
            <a:r>
              <a:rPr lang="de-DE" dirty="0"/>
              <a:t>Automatische Buchungen erstellen</a:t>
            </a:r>
            <a:endParaRPr lang="en-DE" dirty="0"/>
          </a:p>
        </p:txBody>
      </p:sp>
      <p:sp>
        <p:nvSpPr>
          <p:cNvPr id="3" name="Inhaltsplatzhalter 2">
            <a:extLst>
              <a:ext uri="{FF2B5EF4-FFF2-40B4-BE49-F238E27FC236}">
                <a16:creationId xmlns:a16="http://schemas.microsoft.com/office/drawing/2014/main" id="{DDC94171-907B-5A9D-F855-E479F3609A59}"/>
              </a:ext>
            </a:extLst>
          </p:cNvPr>
          <p:cNvSpPr>
            <a:spLocks noGrp="1"/>
          </p:cNvSpPr>
          <p:nvPr>
            <p:ph idx="1"/>
          </p:nvPr>
        </p:nvSpPr>
        <p:spPr/>
        <p:txBody>
          <a:bodyPr/>
          <a:lstStyle/>
          <a:p>
            <a:pPr marL="0" indent="0">
              <a:buNone/>
            </a:pPr>
            <a:r>
              <a:rPr lang="de-DE" dirty="0"/>
              <a:t>In Netxp-Verein ist es möglich für wiederkehrende Buchungen Buchungsmuster zu erstellen. Diese Buchungsmuster können z.B. wiederkehrende Lieferantenrechnungen immer der gleichen EA-Stelle zuordnen oder auf unterschiedliche EA-Stellen aufteilen. </a:t>
            </a:r>
          </a:p>
          <a:p>
            <a:pPr marL="0" indent="0">
              <a:buNone/>
            </a:pPr>
            <a:r>
              <a:rPr lang="de-DE" dirty="0"/>
              <a:t>Die Aufteilung der Buchungen kann mit absoluten Beträgen aber auch Prozentual nach einem Schlüssel verteilt werden.</a:t>
            </a:r>
          </a:p>
          <a:p>
            <a:pPr marL="0" indent="0">
              <a:buNone/>
            </a:pPr>
            <a:r>
              <a:rPr lang="de-DE" dirty="0"/>
              <a:t>Beiträge, die z.B. über Dauerauftrag von einer Person ankommen, können ebenso automatisch zugeordnet werden (auch für andere Personen als der Zahler)</a:t>
            </a:r>
          </a:p>
          <a:p>
            <a:pPr marL="0" indent="0">
              <a:buNone/>
            </a:pPr>
            <a:r>
              <a:rPr lang="de-DE" dirty="0"/>
              <a:t>Verschiedene Buchungsmuster (Rücklastschriftbearbeitung, buchen fertiger offener Posten) müssen nicht eingerichtet werden und stehen sofort nach Aktivierung der Funktion zur Verfügung.</a:t>
            </a:r>
          </a:p>
          <a:p>
            <a:pPr marL="0" indent="0">
              <a:buNone/>
            </a:pPr>
            <a:endParaRPr lang="en-DE" dirty="0"/>
          </a:p>
        </p:txBody>
      </p:sp>
    </p:spTree>
    <p:extLst>
      <p:ext uri="{BB962C8B-B14F-4D97-AF65-F5344CB8AC3E}">
        <p14:creationId xmlns:p14="http://schemas.microsoft.com/office/powerpoint/2010/main" val="24036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88350-A188-3EF5-9A85-3E4A0268A340}"/>
              </a:ext>
            </a:extLst>
          </p:cNvPr>
          <p:cNvSpPr>
            <a:spLocks noGrp="1"/>
          </p:cNvSpPr>
          <p:nvPr>
            <p:ph type="title"/>
          </p:nvPr>
        </p:nvSpPr>
        <p:spPr/>
        <p:txBody>
          <a:bodyPr/>
          <a:lstStyle/>
          <a:p>
            <a:r>
              <a:rPr lang="de-DE" dirty="0"/>
              <a:t>Vorbereitende Arbeiten Buchungsmuster</a:t>
            </a:r>
            <a:endParaRPr lang="en-DE" dirty="0"/>
          </a:p>
        </p:txBody>
      </p:sp>
      <p:sp>
        <p:nvSpPr>
          <p:cNvPr id="3" name="Inhaltsplatzhalter 2">
            <a:extLst>
              <a:ext uri="{FF2B5EF4-FFF2-40B4-BE49-F238E27FC236}">
                <a16:creationId xmlns:a16="http://schemas.microsoft.com/office/drawing/2014/main" id="{85FAF753-FD8F-6986-A9A2-3BC3C02D9434}"/>
              </a:ext>
            </a:extLst>
          </p:cNvPr>
          <p:cNvSpPr>
            <a:spLocks noGrp="1"/>
          </p:cNvSpPr>
          <p:nvPr>
            <p:ph idx="1"/>
          </p:nvPr>
        </p:nvSpPr>
        <p:spPr/>
        <p:txBody>
          <a:bodyPr/>
          <a:lstStyle/>
          <a:p>
            <a:r>
              <a:rPr lang="de-DE" dirty="0"/>
              <a:t>Als Admin oder Hauptschatzmeister: Verwaltung -&gt; Optionen -&gt; Register: Finanzdaten -&gt; Unterregister: Buchungsmuster</a:t>
            </a:r>
          </a:p>
          <a:p>
            <a:pPr marL="0" indent="0">
              <a:buNone/>
            </a:pPr>
            <a:endParaRPr lang="en-DE" dirty="0"/>
          </a:p>
        </p:txBody>
      </p:sp>
      <p:pic>
        <p:nvPicPr>
          <p:cNvPr id="5" name="Grafik 4">
            <a:extLst>
              <a:ext uri="{FF2B5EF4-FFF2-40B4-BE49-F238E27FC236}">
                <a16:creationId xmlns:a16="http://schemas.microsoft.com/office/drawing/2014/main" id="{AFF3F8AA-4970-41BD-3B3E-E19665E7B9CD}"/>
              </a:ext>
            </a:extLst>
          </p:cNvPr>
          <p:cNvPicPr>
            <a:picLocks noChangeAspect="1"/>
          </p:cNvPicPr>
          <p:nvPr/>
        </p:nvPicPr>
        <p:blipFill>
          <a:blip r:embed="rId2"/>
          <a:stretch>
            <a:fillRect/>
          </a:stretch>
        </p:blipFill>
        <p:spPr>
          <a:xfrm>
            <a:off x="2563781" y="2368226"/>
            <a:ext cx="4823773" cy="3452108"/>
          </a:xfrm>
          <a:prstGeom prst="rect">
            <a:avLst/>
          </a:prstGeom>
        </p:spPr>
      </p:pic>
    </p:spTree>
    <p:extLst>
      <p:ext uri="{BB962C8B-B14F-4D97-AF65-F5344CB8AC3E}">
        <p14:creationId xmlns:p14="http://schemas.microsoft.com/office/powerpoint/2010/main" val="251097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88350-A188-3EF5-9A85-3E4A0268A340}"/>
              </a:ext>
            </a:extLst>
          </p:cNvPr>
          <p:cNvSpPr>
            <a:spLocks noGrp="1"/>
          </p:cNvSpPr>
          <p:nvPr>
            <p:ph type="title"/>
          </p:nvPr>
        </p:nvSpPr>
        <p:spPr/>
        <p:txBody>
          <a:bodyPr/>
          <a:lstStyle/>
          <a:p>
            <a:r>
              <a:rPr lang="de-DE" dirty="0"/>
              <a:t>Buchungsmuster erstellen</a:t>
            </a:r>
            <a:endParaRPr lang="en-DE" dirty="0"/>
          </a:p>
        </p:txBody>
      </p:sp>
      <p:pic>
        <p:nvPicPr>
          <p:cNvPr id="6" name="Grafik 5">
            <a:extLst>
              <a:ext uri="{FF2B5EF4-FFF2-40B4-BE49-F238E27FC236}">
                <a16:creationId xmlns:a16="http://schemas.microsoft.com/office/drawing/2014/main" id="{5B63EC01-9907-B6DC-B594-9AF9C9CA2FFA}"/>
              </a:ext>
            </a:extLst>
          </p:cNvPr>
          <p:cNvPicPr>
            <a:picLocks noChangeAspect="1"/>
          </p:cNvPicPr>
          <p:nvPr/>
        </p:nvPicPr>
        <p:blipFill>
          <a:blip r:embed="rId2"/>
          <a:stretch>
            <a:fillRect/>
          </a:stretch>
        </p:blipFill>
        <p:spPr>
          <a:xfrm>
            <a:off x="677334" y="1410791"/>
            <a:ext cx="6076757" cy="4625686"/>
          </a:xfrm>
          <a:prstGeom prst="rect">
            <a:avLst/>
          </a:prstGeom>
        </p:spPr>
      </p:pic>
    </p:spTree>
    <p:extLst>
      <p:ext uri="{BB962C8B-B14F-4D97-AF65-F5344CB8AC3E}">
        <p14:creationId xmlns:p14="http://schemas.microsoft.com/office/powerpoint/2010/main" val="3319121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45960-44D9-29F4-675D-C415CC91AD7F}"/>
              </a:ext>
            </a:extLst>
          </p:cNvPr>
          <p:cNvSpPr>
            <a:spLocks noGrp="1"/>
          </p:cNvSpPr>
          <p:nvPr>
            <p:ph type="title"/>
          </p:nvPr>
        </p:nvSpPr>
        <p:spPr/>
        <p:txBody>
          <a:bodyPr/>
          <a:lstStyle/>
          <a:p>
            <a:r>
              <a:rPr lang="de-DE" dirty="0"/>
              <a:t>Buchungsmuster erstellen</a:t>
            </a:r>
            <a:endParaRPr lang="en-DE" dirty="0"/>
          </a:p>
        </p:txBody>
      </p:sp>
      <p:sp>
        <p:nvSpPr>
          <p:cNvPr id="8" name="Inhaltsplatzhalter 2">
            <a:extLst>
              <a:ext uri="{FF2B5EF4-FFF2-40B4-BE49-F238E27FC236}">
                <a16:creationId xmlns:a16="http://schemas.microsoft.com/office/drawing/2014/main" id="{4DAEDEA6-3165-E17C-6FE4-9743B0CCE034}"/>
              </a:ext>
            </a:extLst>
          </p:cNvPr>
          <p:cNvSpPr>
            <a:spLocks noGrp="1"/>
          </p:cNvSpPr>
          <p:nvPr>
            <p:ph idx="1"/>
          </p:nvPr>
        </p:nvSpPr>
        <p:spPr>
          <a:xfrm>
            <a:off x="677334" y="1641775"/>
            <a:ext cx="8596668" cy="4399587"/>
          </a:xfrm>
        </p:spPr>
        <p:txBody>
          <a:bodyPr/>
          <a:lstStyle/>
          <a:p>
            <a:r>
              <a:rPr lang="de-DE" dirty="0"/>
              <a:t>Bedingungen: Hier wird das Suchmuster erstellt, mit dem die zu buchenden Umsätze gefunden werden können. Bedingungen können mit „und oder „oder“ verknüpft werden. </a:t>
            </a:r>
          </a:p>
          <a:p>
            <a:r>
              <a:rPr lang="de-DE" dirty="0"/>
              <a:t>Nach dem Finden eines Umsatzes wird die entsprechende Aktion ausgeführt: </a:t>
            </a:r>
          </a:p>
          <a:p>
            <a:pPr lvl="1"/>
            <a:r>
              <a:rPr lang="de-DE" dirty="0"/>
              <a:t>Als Einzelposten buchen: Der Umsatz wird in die eingestellte EA-Stelle mit Projekt und Sparte gebucht.</a:t>
            </a:r>
          </a:p>
          <a:p>
            <a:pPr lvl="1"/>
            <a:r>
              <a:rPr lang="de-DE" dirty="0"/>
              <a:t>Als Beitrag buchen: Hier haben Sie die Möglichkeit, Beitragsposten, die z.B. als Daueraufträge ankommen zu buchen. Achtung, damit das Muster funktioniert müssen entsprechende offene Posten bestehen.</a:t>
            </a:r>
          </a:p>
          <a:p>
            <a:pPr lvl="1"/>
            <a:r>
              <a:rPr lang="de-DE" dirty="0"/>
              <a:t>Splitbuchungen: Aufteilung des Umsatzes mit festen Beträgen oder prozentual auf mehrere EA-Stellen.</a:t>
            </a:r>
          </a:p>
          <a:p>
            <a:pPr lvl="1"/>
            <a:endParaRPr lang="de-DE" dirty="0"/>
          </a:p>
        </p:txBody>
      </p:sp>
    </p:spTree>
    <p:extLst>
      <p:ext uri="{BB962C8B-B14F-4D97-AF65-F5344CB8AC3E}">
        <p14:creationId xmlns:p14="http://schemas.microsoft.com/office/powerpoint/2010/main" val="24595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45960-44D9-29F4-675D-C415CC91AD7F}"/>
              </a:ext>
            </a:extLst>
          </p:cNvPr>
          <p:cNvSpPr>
            <a:spLocks noGrp="1"/>
          </p:cNvSpPr>
          <p:nvPr>
            <p:ph type="title"/>
          </p:nvPr>
        </p:nvSpPr>
        <p:spPr/>
        <p:txBody>
          <a:bodyPr/>
          <a:lstStyle/>
          <a:p>
            <a:r>
              <a:rPr lang="de-DE" dirty="0"/>
              <a:t>Buchungsmuster erstellen</a:t>
            </a:r>
            <a:endParaRPr lang="en-DE" dirty="0"/>
          </a:p>
        </p:txBody>
      </p:sp>
      <p:sp>
        <p:nvSpPr>
          <p:cNvPr id="8" name="Inhaltsplatzhalter 2">
            <a:extLst>
              <a:ext uri="{FF2B5EF4-FFF2-40B4-BE49-F238E27FC236}">
                <a16:creationId xmlns:a16="http://schemas.microsoft.com/office/drawing/2014/main" id="{4DAEDEA6-3165-E17C-6FE4-9743B0CCE034}"/>
              </a:ext>
            </a:extLst>
          </p:cNvPr>
          <p:cNvSpPr>
            <a:spLocks noGrp="1"/>
          </p:cNvSpPr>
          <p:nvPr>
            <p:ph idx="1"/>
          </p:nvPr>
        </p:nvSpPr>
        <p:spPr>
          <a:xfrm>
            <a:off x="677334" y="1641775"/>
            <a:ext cx="8596668" cy="4399587"/>
          </a:xfrm>
        </p:spPr>
        <p:txBody>
          <a:bodyPr/>
          <a:lstStyle/>
          <a:p>
            <a:r>
              <a:rPr lang="de-DE" dirty="0"/>
              <a:t>Aufteilen: Hier können wiederkehrende Umsätze automatisch auf virtuelle Konten verschoben oder aufgeteilt werden. Später ist es möglich, mit weiteren Automatiken die Umsätze weiterzuverarbeiten. Die Aufteilung kann wieder betragsweise oder prozentual erfolgen</a:t>
            </a:r>
          </a:p>
          <a:p>
            <a:r>
              <a:rPr lang="de-DE" dirty="0"/>
              <a:t>Zusatzoptionen: Hier können Sie einstellen welchen anderen Benutzern das Muster zur Verfügung gestellt werden soll.</a:t>
            </a:r>
          </a:p>
          <a:p>
            <a:pPr marL="0" indent="0">
              <a:buNone/>
            </a:pPr>
            <a:r>
              <a:rPr lang="de-DE" dirty="0"/>
              <a:t>Bereits erstelle Muster können unter Finanzdaten -&gt; Buchungsmuster angepasst oder gelöscht werden.</a:t>
            </a:r>
          </a:p>
          <a:p>
            <a:endParaRPr lang="de-DE" dirty="0"/>
          </a:p>
        </p:txBody>
      </p:sp>
    </p:spTree>
    <p:extLst>
      <p:ext uri="{BB962C8B-B14F-4D97-AF65-F5344CB8AC3E}">
        <p14:creationId xmlns:p14="http://schemas.microsoft.com/office/powerpoint/2010/main" val="301170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1BAA8-05B5-4BD0-0156-7C9BEC61659C}"/>
              </a:ext>
            </a:extLst>
          </p:cNvPr>
          <p:cNvSpPr>
            <a:spLocks noGrp="1"/>
          </p:cNvSpPr>
          <p:nvPr>
            <p:ph type="title"/>
          </p:nvPr>
        </p:nvSpPr>
        <p:spPr/>
        <p:txBody>
          <a:bodyPr/>
          <a:lstStyle/>
          <a:p>
            <a:r>
              <a:rPr lang="de-DE" dirty="0"/>
              <a:t>Beitragskonten einrichten und verwenden</a:t>
            </a:r>
            <a:endParaRPr lang="en-DE" dirty="0"/>
          </a:p>
        </p:txBody>
      </p:sp>
      <p:sp>
        <p:nvSpPr>
          <p:cNvPr id="3" name="Inhaltsplatzhalter 2">
            <a:extLst>
              <a:ext uri="{FF2B5EF4-FFF2-40B4-BE49-F238E27FC236}">
                <a16:creationId xmlns:a16="http://schemas.microsoft.com/office/drawing/2014/main" id="{4DB442F5-3ADD-6A4B-6C09-DAF95C0B0F67}"/>
              </a:ext>
            </a:extLst>
          </p:cNvPr>
          <p:cNvSpPr>
            <a:spLocks noGrp="1"/>
          </p:cNvSpPr>
          <p:nvPr>
            <p:ph idx="1"/>
          </p:nvPr>
        </p:nvSpPr>
        <p:spPr>
          <a:xfrm>
            <a:off x="677334" y="1641775"/>
            <a:ext cx="8596668" cy="4554371"/>
          </a:xfrm>
        </p:spPr>
        <p:txBody>
          <a:bodyPr>
            <a:normAutofit lnSpcReduction="10000"/>
          </a:bodyPr>
          <a:lstStyle/>
          <a:p>
            <a:r>
              <a:rPr lang="de-DE" dirty="0"/>
              <a:t>Mithilfe der Beitragskonten verfügt jedes Mitglied über ein eigenes Konto, das sowohl ein Guthaben aufweisen als auch Schuldhaft sein kann.</a:t>
            </a:r>
          </a:p>
          <a:p>
            <a:r>
              <a:rPr lang="de-DE" dirty="0"/>
              <a:t>Beim einstellen neuer Beiträge oder bei der Beitragsabrechnung können diese Guthaben verwendet werden. </a:t>
            </a:r>
          </a:p>
          <a:p>
            <a:r>
              <a:rPr lang="de-DE" dirty="0"/>
              <a:t>Es ist möglich die Guthabenkonten zu bebuchen, ohne das dafür ein Zahlungseingang erfolgen muss.</a:t>
            </a:r>
          </a:p>
          <a:p>
            <a:r>
              <a:rPr lang="de-DE" dirty="0"/>
              <a:t>In naher Zukunft können im Verein Gutscheine verkauft werden, deren Einlösung dann die Guthabenkonten der Mitglieder entsprechend befallen</a:t>
            </a:r>
          </a:p>
          <a:p>
            <a:r>
              <a:rPr lang="de-DE" dirty="0"/>
              <a:t>Für die Verwendung der Beitragskonten ist es nötig, mindestens ein Guthabenkonto anzulegen, diese finden Sie unter </a:t>
            </a:r>
            <a:br>
              <a:rPr lang="de-DE" dirty="0"/>
            </a:br>
            <a:r>
              <a:rPr lang="de-DE" dirty="0"/>
              <a:t>Finanzdaten -&gt; Konten</a:t>
            </a:r>
          </a:p>
          <a:p>
            <a:pPr marL="0" indent="0">
              <a:buNone/>
            </a:pPr>
            <a:endParaRPr lang="de-DE" dirty="0"/>
          </a:p>
        </p:txBody>
      </p:sp>
    </p:spTree>
    <p:extLst>
      <p:ext uri="{BB962C8B-B14F-4D97-AF65-F5344CB8AC3E}">
        <p14:creationId xmlns:p14="http://schemas.microsoft.com/office/powerpoint/2010/main" val="20736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A1C53-C27A-08EE-6CDE-F5900F70FB66}"/>
              </a:ext>
            </a:extLst>
          </p:cNvPr>
          <p:cNvSpPr>
            <a:spLocks noGrp="1"/>
          </p:cNvSpPr>
          <p:nvPr>
            <p:ph type="title"/>
          </p:nvPr>
        </p:nvSpPr>
        <p:spPr/>
        <p:txBody>
          <a:bodyPr/>
          <a:lstStyle/>
          <a:p>
            <a:r>
              <a:rPr lang="de-DE" dirty="0"/>
              <a:t>Guthabenkonten einsehen</a:t>
            </a:r>
            <a:endParaRPr lang="en-DE" dirty="0"/>
          </a:p>
        </p:txBody>
      </p:sp>
      <p:pic>
        <p:nvPicPr>
          <p:cNvPr id="5" name="Grafik 4">
            <a:extLst>
              <a:ext uri="{FF2B5EF4-FFF2-40B4-BE49-F238E27FC236}">
                <a16:creationId xmlns:a16="http://schemas.microsoft.com/office/drawing/2014/main" id="{62CA92FA-3FF9-C620-A5A6-2CD8BF410FA2}"/>
              </a:ext>
            </a:extLst>
          </p:cNvPr>
          <p:cNvPicPr>
            <a:picLocks noChangeAspect="1"/>
          </p:cNvPicPr>
          <p:nvPr/>
        </p:nvPicPr>
        <p:blipFill>
          <a:blip r:embed="rId2"/>
          <a:stretch>
            <a:fillRect/>
          </a:stretch>
        </p:blipFill>
        <p:spPr>
          <a:xfrm>
            <a:off x="677334" y="1410791"/>
            <a:ext cx="4830624" cy="4589585"/>
          </a:xfrm>
          <a:prstGeom prst="rect">
            <a:avLst/>
          </a:prstGeom>
        </p:spPr>
      </p:pic>
      <p:sp>
        <p:nvSpPr>
          <p:cNvPr id="6" name="Textfeld 5">
            <a:extLst>
              <a:ext uri="{FF2B5EF4-FFF2-40B4-BE49-F238E27FC236}">
                <a16:creationId xmlns:a16="http://schemas.microsoft.com/office/drawing/2014/main" id="{E015D0F5-EEB7-DA9F-B3BF-878E60377170}"/>
              </a:ext>
            </a:extLst>
          </p:cNvPr>
          <p:cNvSpPr txBox="1"/>
          <p:nvPr/>
        </p:nvSpPr>
        <p:spPr>
          <a:xfrm>
            <a:off x="963560" y="6000376"/>
            <a:ext cx="8099324" cy="338554"/>
          </a:xfrm>
          <a:prstGeom prst="rect">
            <a:avLst/>
          </a:prstGeom>
          <a:solidFill>
            <a:srgbClr val="2FBDE9"/>
          </a:solidFill>
        </p:spPr>
        <p:txBody>
          <a:bodyPr wrap="square" rtlCol="0">
            <a:spAutoFit/>
          </a:bodyPr>
          <a:lstStyle/>
          <a:p>
            <a:r>
              <a:rPr lang="de-DE" sz="1600" dirty="0">
                <a:solidFill>
                  <a:schemeClr val="bg1"/>
                </a:solidFill>
              </a:rPr>
              <a:t>Im jeweiligen Mitglied können hier die Guthaben der Mitglieder verwaltet werden</a:t>
            </a:r>
            <a:endParaRPr lang="en-DE" sz="1600" dirty="0">
              <a:solidFill>
                <a:schemeClr val="bg1"/>
              </a:solidFill>
            </a:endParaRPr>
          </a:p>
        </p:txBody>
      </p:sp>
      <p:sp>
        <p:nvSpPr>
          <p:cNvPr id="7" name="Textfeld 6">
            <a:extLst>
              <a:ext uri="{FF2B5EF4-FFF2-40B4-BE49-F238E27FC236}">
                <a16:creationId xmlns:a16="http://schemas.microsoft.com/office/drawing/2014/main" id="{62F69273-A507-DF56-0455-DDDD83067268}"/>
              </a:ext>
            </a:extLst>
          </p:cNvPr>
          <p:cNvSpPr txBox="1"/>
          <p:nvPr/>
        </p:nvSpPr>
        <p:spPr>
          <a:xfrm>
            <a:off x="3534695" y="3874150"/>
            <a:ext cx="6774428" cy="338554"/>
          </a:xfrm>
          <a:prstGeom prst="rect">
            <a:avLst/>
          </a:prstGeom>
          <a:solidFill>
            <a:srgbClr val="2FBDE9"/>
          </a:solidFill>
        </p:spPr>
        <p:txBody>
          <a:bodyPr wrap="square" rtlCol="0">
            <a:spAutoFit/>
          </a:bodyPr>
          <a:lstStyle/>
          <a:p>
            <a:r>
              <a:rPr lang="de-DE" sz="1600" dirty="0">
                <a:solidFill>
                  <a:schemeClr val="bg1"/>
                </a:solidFill>
              </a:rPr>
              <a:t>Neu ist, das an dieser Stelle Beiträge auch ersetzt werden können</a:t>
            </a:r>
            <a:endParaRPr lang="en-DE" sz="1600" dirty="0">
              <a:solidFill>
                <a:schemeClr val="bg1"/>
              </a:solidFill>
            </a:endParaRPr>
          </a:p>
        </p:txBody>
      </p:sp>
    </p:spTree>
    <p:extLst>
      <p:ext uri="{BB962C8B-B14F-4D97-AF65-F5344CB8AC3E}">
        <p14:creationId xmlns:p14="http://schemas.microsoft.com/office/powerpoint/2010/main" val="24458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Falsch gebucht – was tun?</a:t>
            </a:r>
            <a:endParaRPr lang="en-DE"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4" y="1800000"/>
            <a:ext cx="8923866" cy="3880773"/>
          </a:xfrm>
        </p:spPr>
        <p:txBody>
          <a:bodyPr>
            <a:normAutofit/>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2" action="ppaction://hlinksldjump">
                  <a:extLst>
                    <a:ext uri="{A12FA001-AC4F-418D-AE19-62706E023703}">
                      <ahyp:hlinkClr xmlns:ahyp="http://schemas.microsoft.com/office/drawing/2018/hyperlinkcolor" val="tx"/>
                    </a:ext>
                  </a:extLst>
                </a:hlinkClick>
              </a:rPr>
              <a:t>Offene Posten verstehen</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3" action="ppaction://hlinksldjump"/>
              </a:rPr>
              <a:t>Fehler in der Zuordnung Beitrag / Mitglied</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4" action="ppaction://hlinksldjump"/>
              </a:rPr>
              <a:t>Fehler bei der Buchung von Buchungslisten</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5" action="ppaction://hlinksldjump"/>
              </a:rPr>
              <a:t>Beiträge in nicht aktuellen Perioden buchen</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hlinkClick r:id="rId6" action="ppaction://hlinksldjump"/>
              </a:rPr>
              <a:t>Gelöschte Buchungen wiederherstellen</a:t>
            </a: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800"/>
              </a:spcBef>
              <a:buClr>
                <a:srgbClr val="0F70B7"/>
              </a:buClr>
              <a:buNone/>
            </a:pP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a:spcBef>
                <a:spcPts val="1800"/>
              </a:spcBef>
              <a:buClr>
                <a:srgbClr val="0F70B7"/>
              </a:buClr>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315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CECF8-C7E5-0B73-EC3B-CADA0571A11D}"/>
              </a:ext>
            </a:extLst>
          </p:cNvPr>
          <p:cNvSpPr>
            <a:spLocks noGrp="1"/>
          </p:cNvSpPr>
          <p:nvPr>
            <p:ph type="title"/>
          </p:nvPr>
        </p:nvSpPr>
        <p:spPr/>
        <p:txBody>
          <a:bodyPr/>
          <a:lstStyle/>
          <a:p>
            <a:r>
              <a:rPr lang="de-DE" dirty="0"/>
              <a:t>Guthabenkonten bei Mehrspartenvereinen</a:t>
            </a:r>
            <a:endParaRPr lang="en-DE" dirty="0"/>
          </a:p>
        </p:txBody>
      </p:sp>
      <p:sp>
        <p:nvSpPr>
          <p:cNvPr id="3" name="Inhaltsplatzhalter 2">
            <a:extLst>
              <a:ext uri="{FF2B5EF4-FFF2-40B4-BE49-F238E27FC236}">
                <a16:creationId xmlns:a16="http://schemas.microsoft.com/office/drawing/2014/main" id="{AB3EAA9F-542E-DE38-0C90-8E58939E2244}"/>
              </a:ext>
            </a:extLst>
          </p:cNvPr>
          <p:cNvSpPr>
            <a:spLocks noGrp="1"/>
          </p:cNvSpPr>
          <p:nvPr>
            <p:ph idx="1"/>
          </p:nvPr>
        </p:nvSpPr>
        <p:spPr/>
        <p:txBody>
          <a:bodyPr/>
          <a:lstStyle/>
          <a:p>
            <a:pPr marL="0" indent="0">
              <a:buNone/>
            </a:pPr>
            <a:r>
              <a:rPr lang="de-DE" dirty="0"/>
              <a:t>Bei Mehrspartenvereinen mit getrennten Konten ist es nötig, für jede Abteilung ein Konto hinzuzufügen.</a:t>
            </a:r>
          </a:p>
          <a:p>
            <a:pPr marL="0" indent="0">
              <a:buNone/>
            </a:pPr>
            <a:r>
              <a:rPr lang="de-DE" dirty="0"/>
              <a:t>Diese Konten können unabhängig voneinander Guthaben oder auch Schulden aufweisen. So kann es vorkommen, das der Ersatz eines Beitrags in einer Abteilung mit Guthaben verrechnet werden kann, wobei es nicht möglich ist das Guthaben für eine andere Abteilung zu verrechnen. </a:t>
            </a:r>
          </a:p>
          <a:p>
            <a:pPr marL="0" indent="0">
              <a:buNone/>
            </a:pPr>
            <a:endParaRPr lang="en-DE" dirty="0"/>
          </a:p>
        </p:txBody>
      </p:sp>
    </p:spTree>
    <p:extLst>
      <p:ext uri="{BB962C8B-B14F-4D97-AF65-F5344CB8AC3E}">
        <p14:creationId xmlns:p14="http://schemas.microsoft.com/office/powerpoint/2010/main" val="434519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75BD8-F136-D7A5-B586-D20925003668}"/>
              </a:ext>
            </a:extLst>
          </p:cNvPr>
          <p:cNvSpPr>
            <a:spLocks noGrp="1"/>
          </p:cNvSpPr>
          <p:nvPr>
            <p:ph type="title"/>
          </p:nvPr>
        </p:nvSpPr>
        <p:spPr/>
        <p:txBody>
          <a:bodyPr/>
          <a:lstStyle/>
          <a:p>
            <a:r>
              <a:rPr lang="de-DE" dirty="0"/>
              <a:t>Rücklastschriftbearbeitung</a:t>
            </a:r>
            <a:endParaRPr lang="en-DE" dirty="0"/>
          </a:p>
        </p:txBody>
      </p:sp>
      <p:sp>
        <p:nvSpPr>
          <p:cNvPr id="3" name="Inhaltsplatzhalter 2">
            <a:extLst>
              <a:ext uri="{FF2B5EF4-FFF2-40B4-BE49-F238E27FC236}">
                <a16:creationId xmlns:a16="http://schemas.microsoft.com/office/drawing/2014/main" id="{79185103-13CA-EF54-44AF-A21BCB04504A}"/>
              </a:ext>
            </a:extLst>
          </p:cNvPr>
          <p:cNvSpPr>
            <a:spLocks noGrp="1"/>
          </p:cNvSpPr>
          <p:nvPr>
            <p:ph idx="1"/>
          </p:nvPr>
        </p:nvSpPr>
        <p:spPr/>
        <p:txBody>
          <a:bodyPr/>
          <a:lstStyle/>
          <a:p>
            <a:pPr marL="0" indent="0">
              <a:buNone/>
            </a:pPr>
            <a:r>
              <a:rPr lang="de-DE" dirty="0"/>
              <a:t>Lastschriften sind praktisch, schnell und günstig. So werden Beiträge oder anderen Zahlungen der Mitglieder an den Verein einfach vom Konto des Zahlungspflichtigen abgebucht und dem Verein gutgeschrieben ohne das ein Eingreifen des Mitglieds nötig wird.</a:t>
            </a:r>
          </a:p>
          <a:p>
            <a:pPr marL="0" indent="0">
              <a:buNone/>
            </a:pPr>
            <a:r>
              <a:rPr lang="de-DE" dirty="0"/>
              <a:t>Problematisch wird diese Zahlungsart aber sobald die Zahlungen „platzen“ und von der Bank zurückgebucht werden.</a:t>
            </a:r>
          </a:p>
          <a:p>
            <a:pPr marL="0" indent="0">
              <a:buNone/>
            </a:pPr>
            <a:r>
              <a:rPr lang="de-DE" dirty="0"/>
              <a:t>Die durchschnittliche Bearbeitungsdauer einer Rücklastschrift beträgt 12 Minuten! </a:t>
            </a:r>
          </a:p>
          <a:p>
            <a:pPr marL="0" indent="0">
              <a:buNone/>
            </a:pPr>
            <a:r>
              <a:rPr lang="de-DE" dirty="0"/>
              <a:t>Aus diesem Grund gibt es in Netxp-Verein eine neue Rücklastschriftbearbeitung, bei der der die meisten Rückläufer auch mit einer Automatik verarbeitet werden können.</a:t>
            </a:r>
            <a:endParaRPr lang="en-DE" dirty="0"/>
          </a:p>
        </p:txBody>
      </p:sp>
    </p:spTree>
    <p:extLst>
      <p:ext uri="{BB962C8B-B14F-4D97-AF65-F5344CB8AC3E}">
        <p14:creationId xmlns:p14="http://schemas.microsoft.com/office/powerpoint/2010/main" val="2039337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4280D-5EBF-70E8-35DC-385CDBC0B8C0}"/>
              </a:ext>
            </a:extLst>
          </p:cNvPr>
          <p:cNvSpPr>
            <a:spLocks noGrp="1"/>
          </p:cNvSpPr>
          <p:nvPr>
            <p:ph type="title"/>
          </p:nvPr>
        </p:nvSpPr>
        <p:spPr/>
        <p:txBody>
          <a:bodyPr/>
          <a:lstStyle/>
          <a:p>
            <a:r>
              <a:rPr lang="de-DE" dirty="0"/>
              <a:t>Rücklastschrift Buchungsstaffel</a:t>
            </a:r>
            <a:endParaRPr lang="en-DE" dirty="0"/>
          </a:p>
        </p:txBody>
      </p:sp>
      <p:sp>
        <p:nvSpPr>
          <p:cNvPr id="7" name="Rechteck 6">
            <a:extLst>
              <a:ext uri="{FF2B5EF4-FFF2-40B4-BE49-F238E27FC236}">
                <a16:creationId xmlns:a16="http://schemas.microsoft.com/office/drawing/2014/main" id="{982494C8-B855-1B13-49BC-8EC0B74C4B31}"/>
              </a:ext>
            </a:extLst>
          </p:cNvPr>
          <p:cNvSpPr/>
          <p:nvPr/>
        </p:nvSpPr>
        <p:spPr>
          <a:xfrm>
            <a:off x="5159851" y="1834311"/>
            <a:ext cx="2770541"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Beitragseinzug</a:t>
            </a:r>
            <a:endParaRPr lang="en-DE" dirty="0"/>
          </a:p>
        </p:txBody>
      </p:sp>
      <p:sp>
        <p:nvSpPr>
          <p:cNvPr id="8" name="Rechteck 7">
            <a:extLst>
              <a:ext uri="{FF2B5EF4-FFF2-40B4-BE49-F238E27FC236}">
                <a16:creationId xmlns:a16="http://schemas.microsoft.com/office/drawing/2014/main" id="{AA77CAEE-A8FA-B454-67E8-BA141497CB8B}"/>
              </a:ext>
            </a:extLst>
          </p:cNvPr>
          <p:cNvSpPr/>
          <p:nvPr/>
        </p:nvSpPr>
        <p:spPr>
          <a:xfrm>
            <a:off x="5159851" y="2536231"/>
            <a:ext cx="2770541"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 wird von Bank gutgeschrieben</a:t>
            </a:r>
            <a:endParaRPr lang="en-DE" dirty="0"/>
          </a:p>
        </p:txBody>
      </p:sp>
      <p:sp>
        <p:nvSpPr>
          <p:cNvPr id="9" name="Rechteck 8">
            <a:extLst>
              <a:ext uri="{FF2B5EF4-FFF2-40B4-BE49-F238E27FC236}">
                <a16:creationId xmlns:a16="http://schemas.microsoft.com/office/drawing/2014/main" id="{3E87E28D-D023-0BDC-DAE4-34C11DFF84D9}"/>
              </a:ext>
            </a:extLst>
          </p:cNvPr>
          <p:cNvSpPr/>
          <p:nvPr/>
        </p:nvSpPr>
        <p:spPr>
          <a:xfrm>
            <a:off x="677334" y="1412887"/>
            <a:ext cx="3903053"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 </a:t>
            </a:r>
            <a:br>
              <a:rPr lang="de-DE" dirty="0"/>
            </a:br>
            <a:r>
              <a:rPr lang="de-DE" dirty="0"/>
              <a:t>angefordert:  0€|  erhalten: 0€</a:t>
            </a:r>
            <a:endParaRPr lang="en-DE" dirty="0"/>
          </a:p>
        </p:txBody>
      </p:sp>
      <p:sp>
        <p:nvSpPr>
          <p:cNvPr id="10" name="Rechteck 9">
            <a:extLst>
              <a:ext uri="{FF2B5EF4-FFF2-40B4-BE49-F238E27FC236}">
                <a16:creationId xmlns:a16="http://schemas.microsoft.com/office/drawing/2014/main" id="{908CA5E7-D507-5B9D-D410-B1F6A1502C13}"/>
              </a:ext>
            </a:extLst>
          </p:cNvPr>
          <p:cNvSpPr/>
          <p:nvPr/>
        </p:nvSpPr>
        <p:spPr>
          <a:xfrm>
            <a:off x="677332" y="2117563"/>
            <a:ext cx="3903055"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 </a:t>
            </a:r>
            <a:br>
              <a:rPr lang="de-DE" dirty="0"/>
            </a:br>
            <a:r>
              <a:rPr lang="de-DE" dirty="0"/>
              <a:t>angefordert:  10€|  erhalten: 0€</a:t>
            </a:r>
            <a:endParaRPr lang="en-DE" dirty="0"/>
          </a:p>
        </p:txBody>
      </p:sp>
      <p:sp>
        <p:nvSpPr>
          <p:cNvPr id="11" name="Rechteck 10">
            <a:extLst>
              <a:ext uri="{FF2B5EF4-FFF2-40B4-BE49-F238E27FC236}">
                <a16:creationId xmlns:a16="http://schemas.microsoft.com/office/drawing/2014/main" id="{D3BBA42F-C467-671D-7CAA-EBE66C645578}"/>
              </a:ext>
            </a:extLst>
          </p:cNvPr>
          <p:cNvSpPr/>
          <p:nvPr/>
        </p:nvSpPr>
        <p:spPr>
          <a:xfrm>
            <a:off x="677333" y="2822239"/>
            <a:ext cx="3903056"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 </a:t>
            </a:r>
            <a:br>
              <a:rPr lang="de-DE" dirty="0"/>
            </a:br>
            <a:r>
              <a:rPr lang="de-DE" dirty="0"/>
              <a:t>angefordert:  10€|  erhalten: 10€</a:t>
            </a:r>
            <a:endParaRPr lang="en-DE" dirty="0"/>
          </a:p>
        </p:txBody>
      </p:sp>
      <p:sp>
        <p:nvSpPr>
          <p:cNvPr id="12" name="Rechteck 11">
            <a:extLst>
              <a:ext uri="{FF2B5EF4-FFF2-40B4-BE49-F238E27FC236}">
                <a16:creationId xmlns:a16="http://schemas.microsoft.com/office/drawing/2014/main" id="{87148A5E-617F-B8EE-6E1F-C9F14297A639}"/>
              </a:ext>
            </a:extLst>
          </p:cNvPr>
          <p:cNvSpPr/>
          <p:nvPr/>
        </p:nvSpPr>
        <p:spPr>
          <a:xfrm>
            <a:off x="677333" y="3527572"/>
            <a:ext cx="3903056"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 </a:t>
            </a:r>
            <a:br>
              <a:rPr lang="de-DE" dirty="0"/>
            </a:br>
            <a:r>
              <a:rPr lang="de-DE" dirty="0"/>
              <a:t>angefordert:  0 €|  erhalten: -10€</a:t>
            </a:r>
            <a:endParaRPr lang="en-DE" dirty="0"/>
          </a:p>
        </p:txBody>
      </p:sp>
      <p:sp>
        <p:nvSpPr>
          <p:cNvPr id="13" name="Rechteck 12">
            <a:extLst>
              <a:ext uri="{FF2B5EF4-FFF2-40B4-BE49-F238E27FC236}">
                <a16:creationId xmlns:a16="http://schemas.microsoft.com/office/drawing/2014/main" id="{DA8F0E27-6E45-C770-8DEB-8D484EEA5FB7}"/>
              </a:ext>
            </a:extLst>
          </p:cNvPr>
          <p:cNvSpPr/>
          <p:nvPr/>
        </p:nvSpPr>
        <p:spPr>
          <a:xfrm>
            <a:off x="5159852" y="3238151"/>
            <a:ext cx="2770541"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Rücklastschrift</a:t>
            </a:r>
            <a:endParaRPr lang="en-DE" dirty="0"/>
          </a:p>
        </p:txBody>
      </p:sp>
      <p:sp>
        <p:nvSpPr>
          <p:cNvPr id="14" name="Rechteck 13">
            <a:extLst>
              <a:ext uri="{FF2B5EF4-FFF2-40B4-BE49-F238E27FC236}">
                <a16:creationId xmlns:a16="http://schemas.microsoft.com/office/drawing/2014/main" id="{ED7ACEFF-6C4D-B29F-CA48-9FB7AA8EEA7C}"/>
              </a:ext>
            </a:extLst>
          </p:cNvPr>
          <p:cNvSpPr/>
          <p:nvPr/>
        </p:nvSpPr>
        <p:spPr>
          <a:xfrm>
            <a:off x="677333" y="4232905"/>
            <a:ext cx="3903056"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 </a:t>
            </a:r>
            <a:br>
              <a:rPr lang="de-DE" dirty="0"/>
            </a:br>
            <a:r>
              <a:rPr lang="de-DE" dirty="0"/>
              <a:t>angefordert:  10 €|  erhalten: 0€</a:t>
            </a:r>
            <a:endParaRPr lang="en-DE" dirty="0"/>
          </a:p>
        </p:txBody>
      </p:sp>
      <p:sp>
        <p:nvSpPr>
          <p:cNvPr id="15" name="Rechteck 14">
            <a:extLst>
              <a:ext uri="{FF2B5EF4-FFF2-40B4-BE49-F238E27FC236}">
                <a16:creationId xmlns:a16="http://schemas.microsoft.com/office/drawing/2014/main" id="{C04FED04-211B-19F4-6EF8-FB7204908106}"/>
              </a:ext>
            </a:extLst>
          </p:cNvPr>
          <p:cNvSpPr/>
          <p:nvPr/>
        </p:nvSpPr>
        <p:spPr>
          <a:xfrm>
            <a:off x="5159853" y="3946897"/>
            <a:ext cx="2770541"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Erneute Sollstellung durch RL Behandlung</a:t>
            </a:r>
            <a:endParaRPr lang="en-DE" dirty="0"/>
          </a:p>
        </p:txBody>
      </p:sp>
      <p:sp>
        <p:nvSpPr>
          <p:cNvPr id="16" name="Rechteck 15">
            <a:extLst>
              <a:ext uri="{FF2B5EF4-FFF2-40B4-BE49-F238E27FC236}">
                <a16:creationId xmlns:a16="http://schemas.microsoft.com/office/drawing/2014/main" id="{BDD09021-D623-87F1-A6D4-7C637D85C0BF}"/>
              </a:ext>
            </a:extLst>
          </p:cNvPr>
          <p:cNvSpPr/>
          <p:nvPr/>
        </p:nvSpPr>
        <p:spPr>
          <a:xfrm>
            <a:off x="677333" y="4938238"/>
            <a:ext cx="3903056"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 </a:t>
            </a:r>
            <a:br>
              <a:rPr lang="de-DE" dirty="0"/>
            </a:br>
            <a:r>
              <a:rPr lang="de-DE" dirty="0"/>
              <a:t>angefordert:  10 €|  erhalten: 10€</a:t>
            </a:r>
            <a:endParaRPr lang="en-DE" dirty="0"/>
          </a:p>
        </p:txBody>
      </p:sp>
      <p:sp>
        <p:nvSpPr>
          <p:cNvPr id="17" name="Rechteck 16">
            <a:extLst>
              <a:ext uri="{FF2B5EF4-FFF2-40B4-BE49-F238E27FC236}">
                <a16:creationId xmlns:a16="http://schemas.microsoft.com/office/drawing/2014/main" id="{E3172B4B-49DC-F0EC-F5D4-2775C602B1DA}"/>
              </a:ext>
            </a:extLst>
          </p:cNvPr>
          <p:cNvSpPr/>
          <p:nvPr/>
        </p:nvSpPr>
        <p:spPr>
          <a:xfrm>
            <a:off x="5159853" y="4648817"/>
            <a:ext cx="2770541" cy="57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Zahlungseingang </a:t>
            </a:r>
            <a:endParaRPr lang="en-DE" dirty="0"/>
          </a:p>
        </p:txBody>
      </p:sp>
      <p:sp>
        <p:nvSpPr>
          <p:cNvPr id="18" name="Textfeld 17">
            <a:extLst>
              <a:ext uri="{FF2B5EF4-FFF2-40B4-BE49-F238E27FC236}">
                <a16:creationId xmlns:a16="http://schemas.microsoft.com/office/drawing/2014/main" id="{D6D6EAD7-BF00-8493-0C86-4B4EEF003B4F}"/>
              </a:ext>
            </a:extLst>
          </p:cNvPr>
          <p:cNvSpPr txBox="1"/>
          <p:nvPr/>
        </p:nvSpPr>
        <p:spPr>
          <a:xfrm>
            <a:off x="7961125" y="3632326"/>
            <a:ext cx="2625754" cy="369332"/>
          </a:xfrm>
          <a:prstGeom prst="rect">
            <a:avLst/>
          </a:prstGeom>
          <a:noFill/>
        </p:spPr>
        <p:txBody>
          <a:bodyPr wrap="square" rtlCol="0">
            <a:spAutoFit/>
          </a:bodyPr>
          <a:lstStyle/>
          <a:p>
            <a:r>
              <a:rPr lang="de-DE" dirty="0"/>
              <a:t>…………</a:t>
            </a:r>
            <a:endParaRPr lang="en-DE" dirty="0"/>
          </a:p>
        </p:txBody>
      </p:sp>
      <p:sp>
        <p:nvSpPr>
          <p:cNvPr id="19" name="Rechteck 18">
            <a:extLst>
              <a:ext uri="{FF2B5EF4-FFF2-40B4-BE49-F238E27FC236}">
                <a16:creationId xmlns:a16="http://schemas.microsoft.com/office/drawing/2014/main" id="{46B3C9B1-4577-F786-2FF8-B9A122823986}"/>
              </a:ext>
            </a:extLst>
          </p:cNvPr>
          <p:cNvSpPr/>
          <p:nvPr/>
        </p:nvSpPr>
        <p:spPr>
          <a:xfrm>
            <a:off x="7887972" y="3393330"/>
            <a:ext cx="3057396" cy="578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Rücklastschriftbehandlung</a:t>
            </a:r>
            <a:endParaRPr lang="en-DE" dirty="0">
              <a:solidFill>
                <a:schemeClr val="tx1"/>
              </a:solidFill>
            </a:endParaRPr>
          </a:p>
        </p:txBody>
      </p:sp>
    </p:spTree>
    <p:extLst>
      <p:ext uri="{BB962C8B-B14F-4D97-AF65-F5344CB8AC3E}">
        <p14:creationId xmlns:p14="http://schemas.microsoft.com/office/powerpoint/2010/main" val="310112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D2D34-45F9-8F08-8083-AB9BE2492A05}"/>
              </a:ext>
            </a:extLst>
          </p:cNvPr>
          <p:cNvSpPr>
            <a:spLocks noGrp="1"/>
          </p:cNvSpPr>
          <p:nvPr>
            <p:ph type="title"/>
          </p:nvPr>
        </p:nvSpPr>
        <p:spPr/>
        <p:txBody>
          <a:bodyPr/>
          <a:lstStyle/>
          <a:p>
            <a:r>
              <a:rPr lang="de-DE" dirty="0"/>
              <a:t>Gegenbuchung Rücklastschrift</a:t>
            </a:r>
            <a:endParaRPr lang="en-DE" dirty="0"/>
          </a:p>
        </p:txBody>
      </p:sp>
      <p:sp>
        <p:nvSpPr>
          <p:cNvPr id="3" name="Inhaltsplatzhalter 2">
            <a:extLst>
              <a:ext uri="{FF2B5EF4-FFF2-40B4-BE49-F238E27FC236}">
                <a16:creationId xmlns:a16="http://schemas.microsoft.com/office/drawing/2014/main" id="{3AD28911-6281-F0BF-06A1-3AEFD5116DC6}"/>
              </a:ext>
            </a:extLst>
          </p:cNvPr>
          <p:cNvSpPr>
            <a:spLocks noGrp="1"/>
          </p:cNvSpPr>
          <p:nvPr>
            <p:ph idx="1"/>
          </p:nvPr>
        </p:nvSpPr>
        <p:spPr>
          <a:xfrm>
            <a:off x="677334" y="1641775"/>
            <a:ext cx="9347510" cy="4399587"/>
          </a:xfrm>
        </p:spPr>
        <p:txBody>
          <a:bodyPr/>
          <a:lstStyle/>
          <a:p>
            <a:pPr marL="0" indent="0">
              <a:buNone/>
            </a:pPr>
            <a:r>
              <a:rPr lang="de-DE" dirty="0">
                <a:solidFill>
                  <a:srgbClr val="FF0000"/>
                </a:solidFill>
              </a:rPr>
              <a:t>Die Bearbeitung funktioniert nur, wenn der ursprüngliche Zahlungseingang bereits gebucht wurde.</a:t>
            </a:r>
          </a:p>
          <a:p>
            <a:pPr marL="0" indent="0">
              <a:buNone/>
            </a:pPr>
            <a:r>
              <a:rPr lang="de-DE" dirty="0"/>
              <a:t>Im nächsten Schritt muss die Rücklastschrift der Bank gegengebucht werden. Bei aktivierten Buchungsmustern geschieht dieser Schritt automatisch, es muss dafür aber auch ein Konto für die evtl. anfallenden Bankgebühren zentral eingestellt werden.</a:t>
            </a:r>
          </a:p>
          <a:p>
            <a:pPr marL="0" indent="0">
              <a:buNone/>
            </a:pPr>
            <a:r>
              <a:rPr lang="de-DE" dirty="0"/>
              <a:t>Verwaltung -&gt; Optionen -&gt; Register: Finanzdaten –&gt; Register: Rückläufer</a:t>
            </a:r>
          </a:p>
          <a:p>
            <a:pPr marL="0" indent="0">
              <a:buNone/>
            </a:pPr>
            <a:r>
              <a:rPr lang="de-DE" dirty="0"/>
              <a:t>Hier kann das Konto für die Bankgebühren eingestellt werden. Auch kann hier die Übermittlungsoption für die erneute Versendung von Lastschriften an die Bank eingestellt werden.</a:t>
            </a:r>
          </a:p>
          <a:p>
            <a:pPr marL="0" indent="0">
              <a:buNone/>
            </a:pPr>
            <a:r>
              <a:rPr lang="de-DE" dirty="0"/>
              <a:t>Wurden die Buchungsmuster nicht aktiviert, können diese mit der Schaltfläche „Rückläufer buchen“ gebucht werden.</a:t>
            </a:r>
          </a:p>
          <a:p>
            <a:pPr marL="0" indent="0">
              <a:buNone/>
            </a:pPr>
            <a:endParaRPr lang="de-DE" dirty="0"/>
          </a:p>
        </p:txBody>
      </p:sp>
    </p:spTree>
    <p:extLst>
      <p:ext uri="{BB962C8B-B14F-4D97-AF65-F5344CB8AC3E}">
        <p14:creationId xmlns:p14="http://schemas.microsoft.com/office/powerpoint/2010/main" val="1286044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61841-F721-000F-CBE5-EC1D9D75BFF7}"/>
              </a:ext>
            </a:extLst>
          </p:cNvPr>
          <p:cNvSpPr>
            <a:spLocks noGrp="1"/>
          </p:cNvSpPr>
          <p:nvPr>
            <p:ph type="title"/>
          </p:nvPr>
        </p:nvSpPr>
        <p:spPr/>
        <p:txBody>
          <a:bodyPr/>
          <a:lstStyle/>
          <a:p>
            <a:r>
              <a:rPr lang="de-DE" dirty="0"/>
              <a:t>Rücklastschriftenliste</a:t>
            </a:r>
            <a:endParaRPr lang="en-DE" dirty="0"/>
          </a:p>
        </p:txBody>
      </p:sp>
      <p:sp>
        <p:nvSpPr>
          <p:cNvPr id="10" name="Inhaltsplatzhalter 2">
            <a:extLst>
              <a:ext uri="{FF2B5EF4-FFF2-40B4-BE49-F238E27FC236}">
                <a16:creationId xmlns:a16="http://schemas.microsoft.com/office/drawing/2014/main" id="{12942D4B-143B-4529-273A-76A4D595214D}"/>
              </a:ext>
            </a:extLst>
          </p:cNvPr>
          <p:cNvSpPr>
            <a:spLocks noGrp="1"/>
          </p:cNvSpPr>
          <p:nvPr>
            <p:ph idx="1"/>
          </p:nvPr>
        </p:nvSpPr>
        <p:spPr>
          <a:xfrm>
            <a:off x="677334" y="1641775"/>
            <a:ext cx="9347510" cy="4399587"/>
          </a:xfrm>
        </p:spPr>
        <p:txBody>
          <a:bodyPr/>
          <a:lstStyle/>
          <a:p>
            <a:pPr marL="0" indent="0">
              <a:buNone/>
            </a:pPr>
            <a:r>
              <a:rPr lang="de-DE" dirty="0"/>
              <a:t>Buchen -&gt; Rücklastschriften</a:t>
            </a:r>
          </a:p>
          <a:p>
            <a:pPr marL="0" indent="0">
              <a:buNone/>
            </a:pPr>
            <a:r>
              <a:rPr lang="de-DE" dirty="0"/>
              <a:t>Hier finden wir alle unbearbeiteten Rücklastschriften. Mithilfe der Filter können wir bereits fertig verarbeite Rücklastschriften einsehen oder für unsere Anfordernisse filtern:</a:t>
            </a:r>
          </a:p>
          <a:p>
            <a:pPr marL="0" indent="0">
              <a:buNone/>
            </a:pPr>
            <a:endParaRPr lang="de-DE" dirty="0"/>
          </a:p>
          <a:p>
            <a:pPr marL="0" indent="0">
              <a:buNone/>
            </a:pPr>
            <a:endParaRPr lang="de-DE" dirty="0"/>
          </a:p>
          <a:p>
            <a:pPr marL="0" indent="0">
              <a:buNone/>
            </a:pPr>
            <a:endParaRPr lang="de-DE" dirty="0"/>
          </a:p>
          <a:p>
            <a:pPr marL="0" indent="0">
              <a:buNone/>
            </a:pPr>
            <a:r>
              <a:rPr lang="de-DE" dirty="0"/>
              <a:t>Standardmäßig werden nur offene, also unbearbeitete Rücklastschriften angezeigt.</a:t>
            </a:r>
          </a:p>
          <a:p>
            <a:pPr marL="0" indent="0">
              <a:buNone/>
            </a:pPr>
            <a:endParaRPr lang="de-DE" dirty="0"/>
          </a:p>
        </p:txBody>
      </p:sp>
      <p:pic>
        <p:nvPicPr>
          <p:cNvPr id="12" name="Grafik 11">
            <a:extLst>
              <a:ext uri="{FF2B5EF4-FFF2-40B4-BE49-F238E27FC236}">
                <a16:creationId xmlns:a16="http://schemas.microsoft.com/office/drawing/2014/main" id="{77B75631-3CA0-DCA6-5037-6A33CD522F2E}"/>
              </a:ext>
            </a:extLst>
          </p:cNvPr>
          <p:cNvPicPr>
            <a:picLocks noChangeAspect="1"/>
          </p:cNvPicPr>
          <p:nvPr/>
        </p:nvPicPr>
        <p:blipFill>
          <a:blip r:embed="rId2"/>
          <a:stretch>
            <a:fillRect/>
          </a:stretch>
        </p:blipFill>
        <p:spPr>
          <a:xfrm>
            <a:off x="677334" y="3088288"/>
            <a:ext cx="6439458" cy="1219306"/>
          </a:xfrm>
          <a:prstGeom prst="rect">
            <a:avLst/>
          </a:prstGeom>
        </p:spPr>
      </p:pic>
    </p:spTree>
    <p:extLst>
      <p:ext uri="{BB962C8B-B14F-4D97-AF65-F5344CB8AC3E}">
        <p14:creationId xmlns:p14="http://schemas.microsoft.com/office/powerpoint/2010/main" val="2203874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23DDB-4C06-441C-D79C-EF00DB2CCDF2}"/>
              </a:ext>
            </a:extLst>
          </p:cNvPr>
          <p:cNvSpPr>
            <a:spLocks noGrp="1"/>
          </p:cNvSpPr>
          <p:nvPr>
            <p:ph type="title"/>
          </p:nvPr>
        </p:nvSpPr>
        <p:spPr/>
        <p:txBody>
          <a:bodyPr/>
          <a:lstStyle/>
          <a:p>
            <a:r>
              <a:rPr lang="de-DE" dirty="0"/>
              <a:t>Bearbeitung einzelner Rücklastschriften</a:t>
            </a:r>
            <a:endParaRPr lang="en-DE" dirty="0"/>
          </a:p>
        </p:txBody>
      </p:sp>
      <p:sp>
        <p:nvSpPr>
          <p:cNvPr id="3" name="Inhaltsplatzhalter 2">
            <a:extLst>
              <a:ext uri="{FF2B5EF4-FFF2-40B4-BE49-F238E27FC236}">
                <a16:creationId xmlns:a16="http://schemas.microsoft.com/office/drawing/2014/main" id="{54DF1C76-6008-A95A-1087-7FEA911A413C}"/>
              </a:ext>
            </a:extLst>
          </p:cNvPr>
          <p:cNvSpPr>
            <a:spLocks noGrp="1"/>
          </p:cNvSpPr>
          <p:nvPr>
            <p:ph idx="1"/>
          </p:nvPr>
        </p:nvSpPr>
        <p:spPr>
          <a:xfrm>
            <a:off x="677333" y="1641775"/>
            <a:ext cx="8791981" cy="4399587"/>
          </a:xfrm>
        </p:spPr>
        <p:txBody>
          <a:bodyPr/>
          <a:lstStyle/>
          <a:p>
            <a:pPr marL="0" indent="0">
              <a:buNone/>
            </a:pPr>
            <a:r>
              <a:rPr lang="de-DE" dirty="0"/>
              <a:t>Die Rücklastschriften werden nach dem Gegenbuchen des Bankstornos unter Buchungen -&gt; Rückläufer gespeichert.</a:t>
            </a:r>
          </a:p>
          <a:p>
            <a:pPr marL="0" indent="0">
              <a:buNone/>
            </a:pPr>
            <a:r>
              <a:rPr lang="de-DE" dirty="0"/>
              <a:t>An dieser Stelle können diese:</a:t>
            </a:r>
          </a:p>
          <a:p>
            <a:pPr lvl="1"/>
            <a:r>
              <a:rPr lang="de-DE" dirty="0"/>
              <a:t>entfernt werden (löschen) . Ein erneutes abrechnen wird unterbunden. </a:t>
            </a:r>
          </a:p>
          <a:p>
            <a:pPr lvl="1"/>
            <a:r>
              <a:rPr lang="de-DE" dirty="0"/>
              <a:t>Bearbeiten: Logbuchführung, erneut abrechnen als Lastschrift oder Überweisung oder aber auf Forderung verzichten</a:t>
            </a:r>
          </a:p>
          <a:p>
            <a:pPr lvl="1"/>
            <a:r>
              <a:rPr lang="de-DE" dirty="0"/>
              <a:t>Arbeitsabläufe verwalten: Hier können verschiedene Arbeitsabläufe für verschiedene Status oder Rücklastschriftgründe gespeichert werden. </a:t>
            </a:r>
          </a:p>
          <a:p>
            <a:pPr marL="0" indent="0">
              <a:buNone/>
            </a:pPr>
            <a:r>
              <a:rPr lang="de-DE" dirty="0"/>
              <a:t>Nach der Abwicklung des Rückläufers wird sich der Status des Rückläufers entsprechend ändern!</a:t>
            </a:r>
            <a:endParaRPr lang="en-DE" dirty="0"/>
          </a:p>
        </p:txBody>
      </p:sp>
    </p:spTree>
    <p:extLst>
      <p:ext uri="{BB962C8B-B14F-4D97-AF65-F5344CB8AC3E}">
        <p14:creationId xmlns:p14="http://schemas.microsoft.com/office/powerpoint/2010/main" val="575929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549D8-899B-1755-E3B3-8C71A60229DB}"/>
              </a:ext>
            </a:extLst>
          </p:cNvPr>
          <p:cNvSpPr>
            <a:spLocks noGrp="1"/>
          </p:cNvSpPr>
          <p:nvPr>
            <p:ph type="title"/>
          </p:nvPr>
        </p:nvSpPr>
        <p:spPr/>
        <p:txBody>
          <a:bodyPr/>
          <a:lstStyle/>
          <a:p>
            <a:r>
              <a:rPr lang="de-DE" dirty="0"/>
              <a:t>Arbeitsabläufe</a:t>
            </a:r>
            <a:endParaRPr lang="en-DE" dirty="0"/>
          </a:p>
        </p:txBody>
      </p:sp>
      <p:sp>
        <p:nvSpPr>
          <p:cNvPr id="3" name="Inhaltsplatzhalter 2">
            <a:extLst>
              <a:ext uri="{FF2B5EF4-FFF2-40B4-BE49-F238E27FC236}">
                <a16:creationId xmlns:a16="http://schemas.microsoft.com/office/drawing/2014/main" id="{B82AE8E5-34E6-F256-5255-C14BEB04B647}"/>
              </a:ext>
            </a:extLst>
          </p:cNvPr>
          <p:cNvSpPr>
            <a:spLocks noGrp="1"/>
          </p:cNvSpPr>
          <p:nvPr>
            <p:ph idx="1"/>
          </p:nvPr>
        </p:nvSpPr>
        <p:spPr/>
        <p:txBody>
          <a:bodyPr/>
          <a:lstStyle/>
          <a:p>
            <a:pPr marL="0" indent="0">
              <a:buNone/>
            </a:pPr>
            <a:r>
              <a:rPr lang="de-DE" dirty="0"/>
              <a:t>Alle manuell auszuführenden Schritte können mit den Arbeitsabläufen automatisiert werden.</a:t>
            </a:r>
          </a:p>
          <a:p>
            <a:pPr marL="0" indent="0">
              <a:buNone/>
            </a:pPr>
            <a:r>
              <a:rPr lang="de-DE" dirty="0"/>
              <a:t>Mithilfe des Wiedervorlagedatums und des Status ist es auch möglich die Arbeitsabläufe zu staffeln und so eine Bearbeitung weiter zu beschleunigen.</a:t>
            </a:r>
          </a:p>
          <a:p>
            <a:pPr marL="0" indent="0">
              <a:buNone/>
            </a:pPr>
            <a:r>
              <a:rPr lang="de-DE" dirty="0"/>
              <a:t>Die Arbeitsabläufe werden manuell gestartet, Sie bestimmen natürlich bei welchen Personen die Abläufe ausgeführt werden sollen.</a:t>
            </a:r>
          </a:p>
          <a:p>
            <a:pPr marL="0" indent="0">
              <a:buNone/>
            </a:pPr>
            <a:r>
              <a:rPr lang="de-DE" dirty="0"/>
              <a:t>Für die Verwendung der Arbeitsabläufe ist das Datenpaket pro nötig.</a:t>
            </a:r>
          </a:p>
          <a:p>
            <a:pPr marL="0" indent="0">
              <a:buNone/>
            </a:pPr>
            <a:endParaRPr lang="de-DE" dirty="0"/>
          </a:p>
          <a:p>
            <a:pPr marL="0" indent="0">
              <a:buNone/>
            </a:pPr>
            <a:endParaRPr lang="de-DE" dirty="0"/>
          </a:p>
          <a:p>
            <a:pPr marL="0" indent="0">
              <a:buNone/>
            </a:pPr>
            <a:endParaRPr lang="en-DE" dirty="0"/>
          </a:p>
        </p:txBody>
      </p:sp>
    </p:spTree>
    <p:extLst>
      <p:ext uri="{BB962C8B-B14F-4D97-AF65-F5344CB8AC3E}">
        <p14:creationId xmlns:p14="http://schemas.microsoft.com/office/powerpoint/2010/main" val="3104710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7D532E-74A1-53F7-8EF8-F3F88F6C8788}"/>
              </a:ext>
            </a:extLst>
          </p:cNvPr>
          <p:cNvSpPr>
            <a:spLocks noGrp="1"/>
          </p:cNvSpPr>
          <p:nvPr>
            <p:ph type="title"/>
          </p:nvPr>
        </p:nvSpPr>
        <p:spPr/>
        <p:txBody>
          <a:bodyPr/>
          <a:lstStyle/>
          <a:p>
            <a:r>
              <a:rPr lang="de-DE" dirty="0"/>
              <a:t>Arbeitsabläufe</a:t>
            </a:r>
            <a:endParaRPr lang="en-DE" dirty="0"/>
          </a:p>
        </p:txBody>
      </p:sp>
      <p:sp>
        <p:nvSpPr>
          <p:cNvPr id="3" name="Inhaltsplatzhalter 2">
            <a:extLst>
              <a:ext uri="{FF2B5EF4-FFF2-40B4-BE49-F238E27FC236}">
                <a16:creationId xmlns:a16="http://schemas.microsoft.com/office/drawing/2014/main" id="{B8DC0722-A271-9DD1-EA02-7C26D6B0F77B}"/>
              </a:ext>
            </a:extLst>
          </p:cNvPr>
          <p:cNvSpPr>
            <a:spLocks noGrp="1"/>
          </p:cNvSpPr>
          <p:nvPr>
            <p:ph idx="1"/>
          </p:nvPr>
        </p:nvSpPr>
        <p:spPr/>
        <p:txBody>
          <a:bodyPr/>
          <a:lstStyle/>
          <a:p>
            <a:r>
              <a:rPr lang="de-DE" dirty="0"/>
              <a:t>Mit der Schaltfläche „Arbeitsabläufe verwalten“ wechseln wir in den Editierbereich für Arbeitsabläufe</a:t>
            </a:r>
          </a:p>
          <a:p>
            <a:r>
              <a:rPr lang="de-DE" dirty="0"/>
              <a:t>Hier können neue Arbeitsabläufe angelegt oder bestehende geändert werden.</a:t>
            </a:r>
          </a:p>
          <a:p>
            <a:r>
              <a:rPr lang="de-DE" dirty="0"/>
              <a:t>Automatiken können angelegt werden für:</a:t>
            </a:r>
          </a:p>
          <a:p>
            <a:pPr lvl="1"/>
            <a:r>
              <a:rPr lang="de-DE" dirty="0"/>
              <a:t>Unterschiedliche Rückläufergründe</a:t>
            </a:r>
          </a:p>
          <a:p>
            <a:pPr lvl="1"/>
            <a:r>
              <a:rPr lang="de-DE" dirty="0"/>
              <a:t>Unterschiedliche Konten</a:t>
            </a:r>
          </a:p>
          <a:p>
            <a:pPr lvl="1"/>
            <a:r>
              <a:rPr lang="de-DE" dirty="0"/>
              <a:t>Unterschiedliche Status</a:t>
            </a:r>
          </a:p>
          <a:p>
            <a:r>
              <a:rPr lang="de-DE" dirty="0"/>
              <a:t>Die Abläufe können erneut abrechnen oder Mitglieder nur Informieren (per Mail). Ein automatisiertes Verzichten von Forderungen ist ebenfalls möglich.</a:t>
            </a:r>
          </a:p>
          <a:p>
            <a:pPr marL="0" indent="0">
              <a:buNone/>
            </a:pPr>
            <a:endParaRPr lang="en-DE" dirty="0"/>
          </a:p>
        </p:txBody>
      </p:sp>
    </p:spTree>
    <p:extLst>
      <p:ext uri="{BB962C8B-B14F-4D97-AF65-F5344CB8AC3E}">
        <p14:creationId xmlns:p14="http://schemas.microsoft.com/office/powerpoint/2010/main" val="4020017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265EB-31BF-4524-4C7C-4F981E1CDC88}"/>
              </a:ext>
            </a:extLst>
          </p:cNvPr>
          <p:cNvSpPr>
            <a:spLocks noGrp="1"/>
          </p:cNvSpPr>
          <p:nvPr>
            <p:ph type="title"/>
          </p:nvPr>
        </p:nvSpPr>
        <p:spPr/>
        <p:txBody>
          <a:bodyPr/>
          <a:lstStyle/>
          <a:p>
            <a:r>
              <a:rPr lang="de-DE" dirty="0"/>
              <a:t>Arbeitsabläufe ausführen</a:t>
            </a:r>
            <a:endParaRPr lang="en-DE" dirty="0"/>
          </a:p>
        </p:txBody>
      </p:sp>
      <p:sp>
        <p:nvSpPr>
          <p:cNvPr id="3" name="Inhaltsplatzhalter 2">
            <a:extLst>
              <a:ext uri="{FF2B5EF4-FFF2-40B4-BE49-F238E27FC236}">
                <a16:creationId xmlns:a16="http://schemas.microsoft.com/office/drawing/2014/main" id="{8ABCBFCD-A0AC-0055-6922-2EEA85FD31A9}"/>
              </a:ext>
            </a:extLst>
          </p:cNvPr>
          <p:cNvSpPr>
            <a:spLocks noGrp="1"/>
          </p:cNvSpPr>
          <p:nvPr>
            <p:ph idx="1"/>
          </p:nvPr>
        </p:nvSpPr>
        <p:spPr/>
        <p:txBody>
          <a:bodyPr/>
          <a:lstStyle/>
          <a:p>
            <a:pPr marL="0" indent="0">
              <a:buNone/>
            </a:pPr>
            <a:r>
              <a:rPr lang="de-DE" dirty="0"/>
              <a:t>Nachdem die Arbeitsabläufe erstellt wurden werden die Ausführungsmöglichkeiten in der Rückläuferliste angezeigt. Sollte eine Ausführung nicht möglich sein, wird der Grund hier ebenfalls angezeigt.</a:t>
            </a:r>
          </a:p>
          <a:p>
            <a:pPr marL="0" indent="0">
              <a:buNone/>
            </a:pPr>
            <a:r>
              <a:rPr lang="de-DE" dirty="0"/>
              <a:t>Bitte bedenken Sie, dass die Ausführung von sehr vielen Automatiken auch 10 Minuten oder länger dauern kann.</a:t>
            </a:r>
            <a:endParaRPr lang="en-DE" dirty="0"/>
          </a:p>
        </p:txBody>
      </p:sp>
    </p:spTree>
    <p:extLst>
      <p:ext uri="{BB962C8B-B14F-4D97-AF65-F5344CB8AC3E}">
        <p14:creationId xmlns:p14="http://schemas.microsoft.com/office/powerpoint/2010/main" val="2750362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CF3E5-3C19-BD8B-E243-ED7B9A8FCCA7}"/>
              </a:ext>
            </a:extLst>
          </p:cNvPr>
          <p:cNvSpPr>
            <a:spLocks noGrp="1"/>
          </p:cNvSpPr>
          <p:nvPr>
            <p:ph type="title"/>
          </p:nvPr>
        </p:nvSpPr>
        <p:spPr/>
        <p:txBody>
          <a:bodyPr/>
          <a:lstStyle/>
          <a:p>
            <a:r>
              <a:rPr lang="de-DE" dirty="0"/>
              <a:t>Daueraufträge</a:t>
            </a:r>
            <a:endParaRPr lang="en-DE" dirty="0"/>
          </a:p>
        </p:txBody>
      </p:sp>
      <p:sp>
        <p:nvSpPr>
          <p:cNvPr id="3" name="Inhaltsplatzhalter 2">
            <a:extLst>
              <a:ext uri="{FF2B5EF4-FFF2-40B4-BE49-F238E27FC236}">
                <a16:creationId xmlns:a16="http://schemas.microsoft.com/office/drawing/2014/main" id="{4ABAE2BB-2264-6054-A70C-5E43607CFCA2}"/>
              </a:ext>
            </a:extLst>
          </p:cNvPr>
          <p:cNvSpPr>
            <a:spLocks noGrp="1"/>
          </p:cNvSpPr>
          <p:nvPr>
            <p:ph idx="1"/>
          </p:nvPr>
        </p:nvSpPr>
        <p:spPr/>
        <p:txBody>
          <a:bodyPr/>
          <a:lstStyle/>
          <a:p>
            <a:pPr marL="0" indent="0">
              <a:buNone/>
            </a:pPr>
            <a:r>
              <a:rPr lang="de-DE" dirty="0"/>
              <a:t>Viele Anschaffungen haben einen wiederkehrenden </a:t>
            </a:r>
            <a:r>
              <a:rPr lang="de-DE" dirty="0" err="1"/>
              <a:t>Zahlungsrythmus</a:t>
            </a:r>
            <a:r>
              <a:rPr lang="de-DE" dirty="0"/>
              <a:t>. Aus diesem Grund wird im Datenpaket pro die Möglichkeit geboten mit Daueraufträgen wiederkehrende Zahlungen zu ermöglichen. </a:t>
            </a:r>
          </a:p>
          <a:p>
            <a:pPr marL="0" indent="0">
              <a:buNone/>
            </a:pPr>
            <a:r>
              <a:rPr lang="de-DE" dirty="0"/>
              <a:t>Die Optionen Dauerauftrag wird in den Einzelbuchungen der Girokonten angeboten. Mithilfe der Daueraufträge werden Überweisungen oder Lastschriften für den Bankenübertrag automatisch vorbereitet, der Übertrag (meist mit Eingabe der TAN Nummer) muss aber vom Benutzer erfolgen.</a:t>
            </a:r>
          </a:p>
          <a:p>
            <a:pPr marL="0" indent="0">
              <a:buNone/>
            </a:pPr>
            <a:r>
              <a:rPr lang="de-DE" dirty="0"/>
              <a:t>Die Verwaltung (ändern oder löschen) der Daueraufträge erfolgt unter Finanzdaten -&gt; Konten -&gt; Schaltfläche: Daueraufträge</a:t>
            </a:r>
            <a:endParaRPr lang="en-DE" dirty="0"/>
          </a:p>
        </p:txBody>
      </p:sp>
    </p:spTree>
    <p:extLst>
      <p:ext uri="{BB962C8B-B14F-4D97-AF65-F5344CB8AC3E}">
        <p14:creationId xmlns:p14="http://schemas.microsoft.com/office/powerpoint/2010/main" val="315589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Offene Posten verstehen bei Bankaufträgen</a:t>
            </a:r>
          </a:p>
        </p:txBody>
      </p:sp>
      <p:sp>
        <p:nvSpPr>
          <p:cNvPr id="11" name="Rechteck 10">
            <a:extLst>
              <a:ext uri="{FF2B5EF4-FFF2-40B4-BE49-F238E27FC236}">
                <a16:creationId xmlns:a16="http://schemas.microsoft.com/office/drawing/2014/main" id="{160276BD-F016-C738-CA57-E504D1E85225}"/>
              </a:ext>
            </a:extLst>
          </p:cNvPr>
          <p:cNvSpPr/>
          <p:nvPr/>
        </p:nvSpPr>
        <p:spPr>
          <a:xfrm>
            <a:off x="2249129" y="1541205"/>
            <a:ext cx="6209071"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Einzelbuchung, Massenbuchung</a:t>
            </a:r>
            <a:endParaRPr lang="en-DE" dirty="0"/>
          </a:p>
        </p:txBody>
      </p:sp>
      <p:sp>
        <p:nvSpPr>
          <p:cNvPr id="12" name="Rechteck 11">
            <a:extLst>
              <a:ext uri="{FF2B5EF4-FFF2-40B4-BE49-F238E27FC236}">
                <a16:creationId xmlns:a16="http://schemas.microsoft.com/office/drawing/2014/main" id="{17CE5065-BD54-C780-0631-30B09A882C55}"/>
              </a:ext>
            </a:extLst>
          </p:cNvPr>
          <p:cNvSpPr/>
          <p:nvPr/>
        </p:nvSpPr>
        <p:spPr>
          <a:xfrm>
            <a:off x="2249130" y="2799734"/>
            <a:ext cx="2949677"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Bankauftrag</a:t>
            </a:r>
            <a:endParaRPr lang="en-DE" dirty="0"/>
          </a:p>
        </p:txBody>
      </p:sp>
      <p:sp>
        <p:nvSpPr>
          <p:cNvPr id="13" name="Rechteck 12">
            <a:extLst>
              <a:ext uri="{FF2B5EF4-FFF2-40B4-BE49-F238E27FC236}">
                <a16:creationId xmlns:a16="http://schemas.microsoft.com/office/drawing/2014/main" id="{0A4D859F-AD13-1D8A-DC69-C48A5F259957}"/>
              </a:ext>
            </a:extLst>
          </p:cNvPr>
          <p:cNvSpPr/>
          <p:nvPr/>
        </p:nvSpPr>
        <p:spPr>
          <a:xfrm>
            <a:off x="5508522" y="2799733"/>
            <a:ext cx="2949677" cy="2209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Offener Posten</a:t>
            </a:r>
            <a:endParaRPr lang="en-DE" dirty="0"/>
          </a:p>
        </p:txBody>
      </p:sp>
      <p:sp>
        <p:nvSpPr>
          <p:cNvPr id="14" name="Rechteck 13">
            <a:extLst>
              <a:ext uri="{FF2B5EF4-FFF2-40B4-BE49-F238E27FC236}">
                <a16:creationId xmlns:a16="http://schemas.microsoft.com/office/drawing/2014/main" id="{978F0228-A06C-1F7D-C456-4EDABE130EFC}"/>
              </a:ext>
            </a:extLst>
          </p:cNvPr>
          <p:cNvSpPr/>
          <p:nvPr/>
        </p:nvSpPr>
        <p:spPr>
          <a:xfrm>
            <a:off x="2249130" y="4058263"/>
            <a:ext cx="2949677"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Kontoumsatz</a:t>
            </a:r>
            <a:endParaRPr lang="en-DE" dirty="0"/>
          </a:p>
        </p:txBody>
      </p:sp>
      <p:sp>
        <p:nvSpPr>
          <p:cNvPr id="16" name="Rechteck 15">
            <a:extLst>
              <a:ext uri="{FF2B5EF4-FFF2-40B4-BE49-F238E27FC236}">
                <a16:creationId xmlns:a16="http://schemas.microsoft.com/office/drawing/2014/main" id="{063F59F9-3C34-1009-3AFB-9EDF4F75FA75}"/>
              </a:ext>
            </a:extLst>
          </p:cNvPr>
          <p:cNvSpPr/>
          <p:nvPr/>
        </p:nvSpPr>
        <p:spPr>
          <a:xfrm>
            <a:off x="2258962" y="5316791"/>
            <a:ext cx="6209071"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Buchung</a:t>
            </a:r>
            <a:endParaRPr lang="en-DE" dirty="0"/>
          </a:p>
        </p:txBody>
      </p:sp>
      <p:sp>
        <p:nvSpPr>
          <p:cNvPr id="19" name="Pfeil: nach unten 18">
            <a:extLst>
              <a:ext uri="{FF2B5EF4-FFF2-40B4-BE49-F238E27FC236}">
                <a16:creationId xmlns:a16="http://schemas.microsoft.com/office/drawing/2014/main" id="{E7EC81B1-2A2B-9A01-30E3-6DC634FC1591}"/>
              </a:ext>
            </a:extLst>
          </p:cNvPr>
          <p:cNvSpPr/>
          <p:nvPr/>
        </p:nvSpPr>
        <p:spPr>
          <a:xfrm>
            <a:off x="6728950" y="2344994"/>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Pfeil: nach unten 19">
            <a:extLst>
              <a:ext uri="{FF2B5EF4-FFF2-40B4-BE49-F238E27FC236}">
                <a16:creationId xmlns:a16="http://schemas.microsoft.com/office/drawing/2014/main" id="{6973488B-7B30-22A0-F356-850709F7A607}"/>
              </a:ext>
            </a:extLst>
          </p:cNvPr>
          <p:cNvSpPr/>
          <p:nvPr/>
        </p:nvSpPr>
        <p:spPr>
          <a:xfrm>
            <a:off x="3469558" y="2351139"/>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Pfeil: nach unten 20">
            <a:extLst>
              <a:ext uri="{FF2B5EF4-FFF2-40B4-BE49-F238E27FC236}">
                <a16:creationId xmlns:a16="http://schemas.microsoft.com/office/drawing/2014/main" id="{E663FD26-5145-5618-A338-EAEB3A00069C}"/>
              </a:ext>
            </a:extLst>
          </p:cNvPr>
          <p:cNvSpPr/>
          <p:nvPr/>
        </p:nvSpPr>
        <p:spPr>
          <a:xfrm>
            <a:off x="3469557" y="3603523"/>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Pfeil: nach unten 22">
            <a:extLst>
              <a:ext uri="{FF2B5EF4-FFF2-40B4-BE49-F238E27FC236}">
                <a16:creationId xmlns:a16="http://schemas.microsoft.com/office/drawing/2014/main" id="{0D7C85E0-4EBC-1EFC-E450-93C8FB09BD84}"/>
              </a:ext>
            </a:extLst>
          </p:cNvPr>
          <p:cNvSpPr/>
          <p:nvPr/>
        </p:nvSpPr>
        <p:spPr>
          <a:xfrm rot="19707552">
            <a:off x="3469557" y="4942663"/>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Pfeil: nach unten 23">
            <a:extLst>
              <a:ext uri="{FF2B5EF4-FFF2-40B4-BE49-F238E27FC236}">
                <a16:creationId xmlns:a16="http://schemas.microsoft.com/office/drawing/2014/main" id="{8B3CE21F-DEA4-0F0E-B6EA-9DDF1DD2DB38}"/>
              </a:ext>
            </a:extLst>
          </p:cNvPr>
          <p:cNvSpPr/>
          <p:nvPr/>
        </p:nvSpPr>
        <p:spPr>
          <a:xfrm rot="1697072">
            <a:off x="6728949" y="4942664"/>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262582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9" grpId="0" animBg="1"/>
      <p:bldP spid="20" grpId="0" animBg="1"/>
      <p:bldP spid="21"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0E490-F4C7-7270-ABD8-98443CC5FE15}"/>
              </a:ext>
            </a:extLst>
          </p:cNvPr>
          <p:cNvSpPr>
            <a:spLocks noGrp="1"/>
          </p:cNvSpPr>
          <p:nvPr>
            <p:ph type="title"/>
          </p:nvPr>
        </p:nvSpPr>
        <p:spPr/>
        <p:txBody>
          <a:bodyPr/>
          <a:lstStyle/>
          <a:p>
            <a:r>
              <a:rPr lang="de-DE" dirty="0"/>
              <a:t>Daueraufträge</a:t>
            </a:r>
            <a:endParaRPr lang="en-DE" dirty="0"/>
          </a:p>
        </p:txBody>
      </p:sp>
      <p:pic>
        <p:nvPicPr>
          <p:cNvPr id="5" name="Grafik 4">
            <a:extLst>
              <a:ext uri="{FF2B5EF4-FFF2-40B4-BE49-F238E27FC236}">
                <a16:creationId xmlns:a16="http://schemas.microsoft.com/office/drawing/2014/main" id="{B5CDE271-79BF-A4F4-B54F-8968FC542182}"/>
              </a:ext>
            </a:extLst>
          </p:cNvPr>
          <p:cNvPicPr>
            <a:picLocks noChangeAspect="1"/>
          </p:cNvPicPr>
          <p:nvPr/>
        </p:nvPicPr>
        <p:blipFill>
          <a:blip r:embed="rId2"/>
          <a:stretch>
            <a:fillRect/>
          </a:stretch>
        </p:blipFill>
        <p:spPr>
          <a:xfrm>
            <a:off x="677334" y="1625367"/>
            <a:ext cx="6972904" cy="2179509"/>
          </a:xfrm>
          <a:prstGeom prst="rect">
            <a:avLst/>
          </a:prstGeom>
        </p:spPr>
      </p:pic>
      <p:sp>
        <p:nvSpPr>
          <p:cNvPr id="6" name="Textfeld 5">
            <a:extLst>
              <a:ext uri="{FF2B5EF4-FFF2-40B4-BE49-F238E27FC236}">
                <a16:creationId xmlns:a16="http://schemas.microsoft.com/office/drawing/2014/main" id="{5AFD2B37-A10B-436F-94C8-2183B1422145}"/>
              </a:ext>
            </a:extLst>
          </p:cNvPr>
          <p:cNvSpPr txBox="1"/>
          <p:nvPr/>
        </p:nvSpPr>
        <p:spPr>
          <a:xfrm>
            <a:off x="677334" y="3804876"/>
            <a:ext cx="8099324" cy="584775"/>
          </a:xfrm>
          <a:prstGeom prst="rect">
            <a:avLst/>
          </a:prstGeom>
          <a:solidFill>
            <a:srgbClr val="2FBDE9"/>
          </a:solidFill>
        </p:spPr>
        <p:txBody>
          <a:bodyPr wrap="square" rtlCol="0">
            <a:spAutoFit/>
          </a:bodyPr>
          <a:lstStyle/>
          <a:p>
            <a:r>
              <a:rPr lang="de-DE" sz="1600" dirty="0">
                <a:solidFill>
                  <a:schemeClr val="bg1"/>
                </a:solidFill>
              </a:rPr>
              <a:t>Gerade bei den Pauschalvergütungen kann mit den Daueraufträgen keine Zahlung übersehen werden</a:t>
            </a:r>
            <a:endParaRPr lang="en-DE" sz="1600" dirty="0">
              <a:solidFill>
                <a:schemeClr val="bg1"/>
              </a:solidFill>
            </a:endParaRPr>
          </a:p>
        </p:txBody>
      </p:sp>
    </p:spTree>
    <p:extLst>
      <p:ext uri="{BB962C8B-B14F-4D97-AF65-F5344CB8AC3E}">
        <p14:creationId xmlns:p14="http://schemas.microsoft.com/office/powerpoint/2010/main" val="21461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67FCE-1ABA-41D2-BB34-F1BDEA4E6907}"/>
              </a:ext>
            </a:extLst>
          </p:cNvPr>
          <p:cNvSpPr>
            <a:spLocks noGrp="1"/>
          </p:cNvSpPr>
          <p:nvPr>
            <p:ph type="title"/>
          </p:nvPr>
        </p:nvSpPr>
        <p:spPr/>
        <p:txBody>
          <a:bodyPr/>
          <a:lstStyle/>
          <a:p>
            <a:r>
              <a:rPr lang="de-DE" dirty="0"/>
              <a:t>Daueraufträge verwalten</a:t>
            </a:r>
            <a:endParaRPr lang="en-DE" dirty="0"/>
          </a:p>
        </p:txBody>
      </p:sp>
      <p:pic>
        <p:nvPicPr>
          <p:cNvPr id="5" name="Grafik 4">
            <a:extLst>
              <a:ext uri="{FF2B5EF4-FFF2-40B4-BE49-F238E27FC236}">
                <a16:creationId xmlns:a16="http://schemas.microsoft.com/office/drawing/2014/main" id="{923C8D85-26C1-6CB0-846B-D5197A88DEE8}"/>
              </a:ext>
            </a:extLst>
          </p:cNvPr>
          <p:cNvPicPr>
            <a:picLocks noChangeAspect="1"/>
          </p:cNvPicPr>
          <p:nvPr/>
        </p:nvPicPr>
        <p:blipFill>
          <a:blip r:embed="rId2"/>
          <a:stretch>
            <a:fillRect/>
          </a:stretch>
        </p:blipFill>
        <p:spPr>
          <a:xfrm>
            <a:off x="677334" y="1410790"/>
            <a:ext cx="8308046" cy="4687907"/>
          </a:xfrm>
          <a:prstGeom prst="rect">
            <a:avLst/>
          </a:prstGeom>
        </p:spPr>
      </p:pic>
      <p:sp>
        <p:nvSpPr>
          <p:cNvPr id="6" name="Textfeld 5">
            <a:extLst>
              <a:ext uri="{FF2B5EF4-FFF2-40B4-BE49-F238E27FC236}">
                <a16:creationId xmlns:a16="http://schemas.microsoft.com/office/drawing/2014/main" id="{0CD61E0A-C555-5366-2C23-C82B9FFC9C17}"/>
              </a:ext>
            </a:extLst>
          </p:cNvPr>
          <p:cNvSpPr txBox="1"/>
          <p:nvPr/>
        </p:nvSpPr>
        <p:spPr>
          <a:xfrm>
            <a:off x="7836598" y="5154822"/>
            <a:ext cx="2586187" cy="584775"/>
          </a:xfrm>
          <a:prstGeom prst="rect">
            <a:avLst/>
          </a:prstGeom>
          <a:solidFill>
            <a:srgbClr val="2FBDE9"/>
          </a:solidFill>
        </p:spPr>
        <p:txBody>
          <a:bodyPr wrap="square" rtlCol="0">
            <a:spAutoFit/>
          </a:bodyPr>
          <a:lstStyle/>
          <a:p>
            <a:r>
              <a:rPr lang="de-DE" sz="1600" dirty="0">
                <a:solidFill>
                  <a:schemeClr val="bg1"/>
                </a:solidFill>
              </a:rPr>
              <a:t>Finanzdaten -&gt; Konten</a:t>
            </a:r>
            <a:br>
              <a:rPr lang="de-DE" sz="1600" dirty="0">
                <a:solidFill>
                  <a:schemeClr val="bg1"/>
                </a:solidFill>
              </a:rPr>
            </a:br>
            <a:r>
              <a:rPr lang="de-DE" sz="1600" dirty="0">
                <a:solidFill>
                  <a:schemeClr val="bg1"/>
                </a:solidFill>
              </a:rPr>
              <a:t>Daueraufträge</a:t>
            </a:r>
            <a:endParaRPr lang="en-DE" sz="1600" dirty="0">
              <a:solidFill>
                <a:schemeClr val="bg1"/>
              </a:solidFill>
            </a:endParaRPr>
          </a:p>
        </p:txBody>
      </p:sp>
    </p:spTree>
    <p:extLst>
      <p:ext uri="{BB962C8B-B14F-4D97-AF65-F5344CB8AC3E}">
        <p14:creationId xmlns:p14="http://schemas.microsoft.com/office/powerpoint/2010/main" val="35955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A201D-19B9-FF2A-1182-2BB45BFD7570}"/>
              </a:ext>
            </a:extLst>
          </p:cNvPr>
          <p:cNvSpPr>
            <a:spLocks noGrp="1"/>
          </p:cNvSpPr>
          <p:nvPr>
            <p:ph type="title"/>
          </p:nvPr>
        </p:nvSpPr>
        <p:spPr/>
        <p:txBody>
          <a:bodyPr/>
          <a:lstStyle/>
          <a:p>
            <a:r>
              <a:rPr lang="de-DE" dirty="0"/>
              <a:t>Eigene Tabellen abrechnen</a:t>
            </a:r>
            <a:endParaRPr lang="en-DE" dirty="0"/>
          </a:p>
        </p:txBody>
      </p:sp>
      <p:sp>
        <p:nvSpPr>
          <p:cNvPr id="3" name="Inhaltsplatzhalter 2">
            <a:extLst>
              <a:ext uri="{FF2B5EF4-FFF2-40B4-BE49-F238E27FC236}">
                <a16:creationId xmlns:a16="http://schemas.microsoft.com/office/drawing/2014/main" id="{FBEA70B1-16C0-5751-C2A7-4DC3BB81748B}"/>
              </a:ext>
            </a:extLst>
          </p:cNvPr>
          <p:cNvSpPr>
            <a:spLocks noGrp="1"/>
          </p:cNvSpPr>
          <p:nvPr>
            <p:ph idx="1"/>
          </p:nvPr>
        </p:nvSpPr>
        <p:spPr>
          <a:xfrm>
            <a:off x="677334" y="1641775"/>
            <a:ext cx="8802568" cy="4399587"/>
          </a:xfrm>
        </p:spPr>
        <p:txBody>
          <a:bodyPr/>
          <a:lstStyle/>
          <a:p>
            <a:pPr marL="0" indent="0">
              <a:buNone/>
            </a:pPr>
            <a:r>
              <a:rPr lang="de-DE" dirty="0"/>
              <a:t>Eigene (berechnete) Tabellen können über die Massenbuchungsfunktion abgerechnet und entsprechende Rechnungen erstellt werden. </a:t>
            </a:r>
          </a:p>
          <a:p>
            <a:pPr marL="0" indent="0">
              <a:buNone/>
            </a:pPr>
            <a:r>
              <a:rPr lang="de-DE" dirty="0"/>
              <a:t>Bei der Erstellung der eigenen Tabelle, </a:t>
            </a:r>
            <a:r>
              <a:rPr lang="de-DE" b="1" dirty="0"/>
              <a:t>MUSS</a:t>
            </a:r>
            <a:r>
              <a:rPr lang="de-DE" dirty="0"/>
              <a:t> ein „berechnets Feld“ beinhaltet sein. Nur das „berechnete Feld“ kann in der Massenbuchung als Betragsfeld angegeben werden. </a:t>
            </a:r>
          </a:p>
          <a:p>
            <a:pPr marL="0" indent="0">
              <a:buNone/>
            </a:pPr>
            <a:r>
              <a:rPr lang="de-DE" dirty="0"/>
              <a:t>Bei der Anlage einer berechneten Tabelle wird auch ein Abgerechnet Feld als Ja/Nein Feld mitangelegt. Diese wird automatisch auf „Ja“ gesetzt, wenn die entsprechende Position abgerechnet wurde.</a:t>
            </a:r>
          </a:p>
          <a:p>
            <a:pPr marL="0" indent="0">
              <a:buNone/>
            </a:pPr>
            <a:r>
              <a:rPr lang="de-DE" dirty="0"/>
              <a:t>Die Rechnungsstellung für die eigenen Tabellen erfolgt wie bei allen anderen Massenbuchungen auch über die Buchungslisten.</a:t>
            </a:r>
          </a:p>
          <a:p>
            <a:pPr marL="0" indent="0">
              <a:buNone/>
            </a:pPr>
            <a:r>
              <a:rPr lang="de-DE" dirty="0"/>
              <a:t>Eine Anpassung der Rechnungsvorlage ist aber meist nötig, vor allem wenn ein Einzelpreisfeld angezeigt werden soll.</a:t>
            </a:r>
            <a:endParaRPr lang="en-DE" dirty="0"/>
          </a:p>
        </p:txBody>
      </p:sp>
    </p:spTree>
    <p:extLst>
      <p:ext uri="{BB962C8B-B14F-4D97-AF65-F5344CB8AC3E}">
        <p14:creationId xmlns:p14="http://schemas.microsoft.com/office/powerpoint/2010/main" val="2841726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6D47E-09C6-0F4B-82AE-F348ACC3F26A}"/>
              </a:ext>
            </a:extLst>
          </p:cNvPr>
          <p:cNvSpPr>
            <a:spLocks noGrp="1"/>
          </p:cNvSpPr>
          <p:nvPr>
            <p:ph type="title"/>
          </p:nvPr>
        </p:nvSpPr>
        <p:spPr/>
        <p:txBody>
          <a:bodyPr/>
          <a:lstStyle/>
          <a:p>
            <a:r>
              <a:rPr lang="de-DE" dirty="0"/>
              <a:t>Eigene Tabellen abrechnen</a:t>
            </a:r>
            <a:endParaRPr lang="en-DE" dirty="0"/>
          </a:p>
        </p:txBody>
      </p:sp>
      <p:sp>
        <p:nvSpPr>
          <p:cNvPr id="3" name="Inhaltsplatzhalter 2">
            <a:extLst>
              <a:ext uri="{FF2B5EF4-FFF2-40B4-BE49-F238E27FC236}">
                <a16:creationId xmlns:a16="http://schemas.microsoft.com/office/drawing/2014/main" id="{71680B55-8865-1CC2-3CB8-157B67A95E15}"/>
              </a:ext>
            </a:extLst>
          </p:cNvPr>
          <p:cNvSpPr>
            <a:spLocks noGrp="1"/>
          </p:cNvSpPr>
          <p:nvPr>
            <p:ph idx="1"/>
          </p:nvPr>
        </p:nvSpPr>
        <p:spPr>
          <a:xfrm>
            <a:off x="677334" y="1641775"/>
            <a:ext cx="8864872" cy="4399587"/>
          </a:xfrm>
        </p:spPr>
        <p:txBody>
          <a:bodyPr/>
          <a:lstStyle/>
          <a:p>
            <a:pPr marL="0" indent="0">
              <a:buNone/>
            </a:pPr>
            <a:r>
              <a:rPr lang="de-DE" dirty="0"/>
              <a:t>In den Massenbuchungen finden wird die Abrechnungsart </a:t>
            </a:r>
            <a:br>
              <a:rPr lang="de-DE" dirty="0"/>
            </a:br>
            <a:r>
              <a:rPr lang="de-DE" dirty="0"/>
              <a:t>„Eigenen Tabellen“.</a:t>
            </a:r>
          </a:p>
          <a:p>
            <a:pPr marL="0" indent="0">
              <a:buNone/>
            </a:pPr>
            <a:r>
              <a:rPr lang="de-DE" dirty="0"/>
              <a:t>Die Einstellungen der Konten, Buchungslistennamen, Ausführungsdatum, Verwendungszweck und die Daten zu EA-Stelle, Sparte und Projekt sind wie bei allen anderen Listen ebenfalls hier einzustellen. Die EA-Stelle, Sparte und Projekt können ähnlich der Beiträge eingestellt werden indem diese Daten im berechneten Feld der Tabelle hinzugefügt werden.</a:t>
            </a:r>
          </a:p>
          <a:p>
            <a:pPr marL="0" indent="0">
              <a:buNone/>
            </a:pPr>
            <a:endParaRPr lang="de-DE" dirty="0"/>
          </a:p>
          <a:p>
            <a:pPr marL="0" indent="0">
              <a:buNone/>
            </a:pPr>
            <a:endParaRPr lang="en-DE" dirty="0"/>
          </a:p>
        </p:txBody>
      </p:sp>
    </p:spTree>
    <p:extLst>
      <p:ext uri="{BB962C8B-B14F-4D97-AF65-F5344CB8AC3E}">
        <p14:creationId xmlns:p14="http://schemas.microsoft.com/office/powerpoint/2010/main" val="3276416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FA5CE-5FBC-4E4F-FB2C-6BFEA4EE470E}"/>
              </a:ext>
            </a:extLst>
          </p:cNvPr>
          <p:cNvSpPr>
            <a:spLocks noGrp="1"/>
          </p:cNvSpPr>
          <p:nvPr>
            <p:ph type="title"/>
          </p:nvPr>
        </p:nvSpPr>
        <p:spPr/>
        <p:txBody>
          <a:bodyPr/>
          <a:lstStyle/>
          <a:p>
            <a:r>
              <a:rPr lang="de-DE" dirty="0"/>
              <a:t>Eigene Tabellen abrechnen – Schritt 2</a:t>
            </a:r>
            <a:endParaRPr lang="en-DE" dirty="0"/>
          </a:p>
        </p:txBody>
      </p:sp>
      <p:pic>
        <p:nvPicPr>
          <p:cNvPr id="5" name="Inhaltsplatzhalter 4">
            <a:extLst>
              <a:ext uri="{FF2B5EF4-FFF2-40B4-BE49-F238E27FC236}">
                <a16:creationId xmlns:a16="http://schemas.microsoft.com/office/drawing/2014/main" id="{EA936E80-AA41-DBCD-A03D-D631CC6D5729}"/>
              </a:ext>
            </a:extLst>
          </p:cNvPr>
          <p:cNvPicPr>
            <a:picLocks noGrp="1" noChangeAspect="1"/>
          </p:cNvPicPr>
          <p:nvPr>
            <p:ph idx="1"/>
          </p:nvPr>
        </p:nvPicPr>
        <p:blipFill>
          <a:blip r:embed="rId2"/>
          <a:stretch>
            <a:fillRect/>
          </a:stretch>
        </p:blipFill>
        <p:spPr>
          <a:xfrm>
            <a:off x="677862" y="1900071"/>
            <a:ext cx="8363217" cy="3778058"/>
          </a:xfrm>
        </p:spPr>
      </p:pic>
      <p:sp>
        <p:nvSpPr>
          <p:cNvPr id="6" name="Textfeld 5">
            <a:extLst>
              <a:ext uri="{FF2B5EF4-FFF2-40B4-BE49-F238E27FC236}">
                <a16:creationId xmlns:a16="http://schemas.microsoft.com/office/drawing/2014/main" id="{9C2E2664-990A-58E3-F4DD-783EF3623036}"/>
              </a:ext>
            </a:extLst>
          </p:cNvPr>
          <p:cNvSpPr txBox="1"/>
          <p:nvPr/>
        </p:nvSpPr>
        <p:spPr>
          <a:xfrm>
            <a:off x="4298063" y="2423639"/>
            <a:ext cx="7500646" cy="338554"/>
          </a:xfrm>
          <a:prstGeom prst="rect">
            <a:avLst/>
          </a:prstGeom>
          <a:solidFill>
            <a:srgbClr val="2FBDE9"/>
          </a:solidFill>
        </p:spPr>
        <p:txBody>
          <a:bodyPr wrap="square" rtlCol="0">
            <a:spAutoFit/>
          </a:bodyPr>
          <a:lstStyle/>
          <a:p>
            <a:r>
              <a:rPr lang="de-DE" sz="1600" dirty="0">
                <a:solidFill>
                  <a:schemeClr val="bg1"/>
                </a:solidFill>
              </a:rPr>
              <a:t>Welches Summenfeld soll zur Abrechnung verwendet werden (bei mehreren)</a:t>
            </a:r>
            <a:endParaRPr lang="en-DE" sz="1600" dirty="0">
              <a:solidFill>
                <a:schemeClr val="bg1"/>
              </a:solidFill>
            </a:endParaRPr>
          </a:p>
        </p:txBody>
      </p:sp>
      <p:sp>
        <p:nvSpPr>
          <p:cNvPr id="7" name="Textfeld 6">
            <a:extLst>
              <a:ext uri="{FF2B5EF4-FFF2-40B4-BE49-F238E27FC236}">
                <a16:creationId xmlns:a16="http://schemas.microsoft.com/office/drawing/2014/main" id="{32254AEF-222C-4B1F-76B7-F2E92ABA72D3}"/>
              </a:ext>
            </a:extLst>
          </p:cNvPr>
          <p:cNvSpPr txBox="1"/>
          <p:nvPr/>
        </p:nvSpPr>
        <p:spPr>
          <a:xfrm>
            <a:off x="4298063" y="2784315"/>
            <a:ext cx="7500646" cy="338554"/>
          </a:xfrm>
          <a:prstGeom prst="rect">
            <a:avLst/>
          </a:prstGeom>
          <a:solidFill>
            <a:srgbClr val="2FBDE9"/>
          </a:solidFill>
        </p:spPr>
        <p:txBody>
          <a:bodyPr wrap="square" rtlCol="0">
            <a:spAutoFit/>
          </a:bodyPr>
          <a:lstStyle/>
          <a:p>
            <a:r>
              <a:rPr lang="de-DE" sz="1600" dirty="0">
                <a:solidFill>
                  <a:schemeClr val="bg1"/>
                </a:solidFill>
              </a:rPr>
              <a:t>Sollen Postenzeilen anhand eines Gruppenfeldes summiert werden?</a:t>
            </a:r>
            <a:endParaRPr lang="en-DE" sz="1600" dirty="0">
              <a:solidFill>
                <a:schemeClr val="bg1"/>
              </a:solidFill>
            </a:endParaRPr>
          </a:p>
        </p:txBody>
      </p:sp>
      <p:sp>
        <p:nvSpPr>
          <p:cNvPr id="8" name="Textfeld 7">
            <a:extLst>
              <a:ext uri="{FF2B5EF4-FFF2-40B4-BE49-F238E27FC236}">
                <a16:creationId xmlns:a16="http://schemas.microsoft.com/office/drawing/2014/main" id="{26181CC5-E5A7-55AA-8546-A9784B0A16E6}"/>
              </a:ext>
            </a:extLst>
          </p:cNvPr>
          <p:cNvSpPr txBox="1"/>
          <p:nvPr/>
        </p:nvSpPr>
        <p:spPr>
          <a:xfrm>
            <a:off x="1242690" y="4876787"/>
            <a:ext cx="9354026" cy="338554"/>
          </a:xfrm>
          <a:prstGeom prst="rect">
            <a:avLst/>
          </a:prstGeom>
          <a:solidFill>
            <a:srgbClr val="2FBDE9"/>
          </a:solidFill>
        </p:spPr>
        <p:txBody>
          <a:bodyPr wrap="square" rtlCol="0">
            <a:spAutoFit/>
          </a:bodyPr>
          <a:lstStyle/>
          <a:p>
            <a:r>
              <a:rPr lang="de-DE" sz="1600" dirty="0">
                <a:solidFill>
                  <a:schemeClr val="bg1"/>
                </a:solidFill>
              </a:rPr>
              <a:t>Um Posten abrechnen zu können müssen die entsprechenden Posten markiert werden</a:t>
            </a:r>
            <a:endParaRPr lang="en-DE" sz="1600" dirty="0">
              <a:solidFill>
                <a:schemeClr val="bg1"/>
              </a:solidFill>
            </a:endParaRPr>
          </a:p>
        </p:txBody>
      </p:sp>
    </p:spTree>
    <p:extLst>
      <p:ext uri="{BB962C8B-B14F-4D97-AF65-F5344CB8AC3E}">
        <p14:creationId xmlns:p14="http://schemas.microsoft.com/office/powerpoint/2010/main" val="132562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CBD2FF2C-3F94-A145-A56B-B4D89C4A7A61}"/>
              </a:ext>
            </a:extLst>
          </p:cNvPr>
          <p:cNvPicPr>
            <a:picLocks noChangeAspect="1"/>
          </p:cNvPicPr>
          <p:nvPr/>
        </p:nvPicPr>
        <p:blipFill>
          <a:blip r:embed="rId2"/>
          <a:stretch>
            <a:fillRect/>
          </a:stretch>
        </p:blipFill>
        <p:spPr>
          <a:xfrm>
            <a:off x="677334" y="1410791"/>
            <a:ext cx="7422523" cy="4557155"/>
          </a:xfrm>
          <a:prstGeom prst="rect">
            <a:avLst/>
          </a:prstGeom>
        </p:spPr>
      </p:pic>
      <p:sp>
        <p:nvSpPr>
          <p:cNvPr id="2" name="Titel 1">
            <a:extLst>
              <a:ext uri="{FF2B5EF4-FFF2-40B4-BE49-F238E27FC236}">
                <a16:creationId xmlns:a16="http://schemas.microsoft.com/office/drawing/2014/main" id="{526FA5CE-5FBC-4E4F-FB2C-6BFEA4EE470E}"/>
              </a:ext>
            </a:extLst>
          </p:cNvPr>
          <p:cNvSpPr>
            <a:spLocks noGrp="1"/>
          </p:cNvSpPr>
          <p:nvPr>
            <p:ph type="title"/>
          </p:nvPr>
        </p:nvSpPr>
        <p:spPr/>
        <p:txBody>
          <a:bodyPr/>
          <a:lstStyle/>
          <a:p>
            <a:r>
              <a:rPr lang="de-DE" dirty="0"/>
              <a:t>Eigene Tabellen abrechnen – Schritt 3 </a:t>
            </a:r>
            <a:endParaRPr lang="en-DE" dirty="0"/>
          </a:p>
        </p:txBody>
      </p:sp>
      <p:sp>
        <p:nvSpPr>
          <p:cNvPr id="6" name="Textfeld 5">
            <a:extLst>
              <a:ext uri="{FF2B5EF4-FFF2-40B4-BE49-F238E27FC236}">
                <a16:creationId xmlns:a16="http://schemas.microsoft.com/office/drawing/2014/main" id="{9C2E2664-990A-58E3-F4DD-783EF3623036}"/>
              </a:ext>
            </a:extLst>
          </p:cNvPr>
          <p:cNvSpPr txBox="1"/>
          <p:nvPr/>
        </p:nvSpPr>
        <p:spPr>
          <a:xfrm>
            <a:off x="5153470" y="1560205"/>
            <a:ext cx="6201579" cy="584775"/>
          </a:xfrm>
          <a:prstGeom prst="rect">
            <a:avLst/>
          </a:prstGeom>
          <a:solidFill>
            <a:srgbClr val="2FBDE9"/>
          </a:solidFill>
        </p:spPr>
        <p:txBody>
          <a:bodyPr wrap="square" rtlCol="0">
            <a:spAutoFit/>
          </a:bodyPr>
          <a:lstStyle/>
          <a:p>
            <a:r>
              <a:rPr lang="de-DE" sz="1600" dirty="0">
                <a:solidFill>
                  <a:schemeClr val="bg1"/>
                </a:solidFill>
              </a:rPr>
              <a:t>Hier wird die Postenbeschreibung für das Rechnungsdokument zusammengefügt.</a:t>
            </a:r>
            <a:endParaRPr lang="en-DE" sz="1600" dirty="0">
              <a:solidFill>
                <a:schemeClr val="bg1"/>
              </a:solidFill>
            </a:endParaRPr>
          </a:p>
        </p:txBody>
      </p:sp>
      <p:sp>
        <p:nvSpPr>
          <p:cNvPr id="8" name="Textfeld 7">
            <a:extLst>
              <a:ext uri="{FF2B5EF4-FFF2-40B4-BE49-F238E27FC236}">
                <a16:creationId xmlns:a16="http://schemas.microsoft.com/office/drawing/2014/main" id="{26181CC5-E5A7-55AA-8546-A9784B0A16E6}"/>
              </a:ext>
            </a:extLst>
          </p:cNvPr>
          <p:cNvSpPr txBox="1"/>
          <p:nvPr/>
        </p:nvSpPr>
        <p:spPr>
          <a:xfrm>
            <a:off x="3746090" y="4763729"/>
            <a:ext cx="6850626" cy="584775"/>
          </a:xfrm>
          <a:prstGeom prst="rect">
            <a:avLst/>
          </a:prstGeom>
          <a:solidFill>
            <a:srgbClr val="2FBDE9"/>
          </a:solidFill>
        </p:spPr>
        <p:txBody>
          <a:bodyPr wrap="square" rtlCol="0">
            <a:spAutoFit/>
          </a:bodyPr>
          <a:lstStyle/>
          <a:p>
            <a:r>
              <a:rPr lang="de-DE" sz="1600" dirty="0">
                <a:solidFill>
                  <a:schemeClr val="bg1"/>
                </a:solidFill>
              </a:rPr>
              <a:t>In der Tabellenvorschau sehen wir, wie die Rechnungen später zusammengruppiert werden</a:t>
            </a:r>
            <a:endParaRPr lang="en-DE" sz="1600" dirty="0">
              <a:solidFill>
                <a:schemeClr val="bg1"/>
              </a:solidFill>
            </a:endParaRPr>
          </a:p>
        </p:txBody>
      </p:sp>
    </p:spTree>
    <p:extLst>
      <p:ext uri="{BB962C8B-B14F-4D97-AF65-F5344CB8AC3E}">
        <p14:creationId xmlns:p14="http://schemas.microsoft.com/office/powerpoint/2010/main" val="340562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3C97C-793C-BE52-D6FE-BB736297B3FD}"/>
              </a:ext>
            </a:extLst>
          </p:cNvPr>
          <p:cNvSpPr>
            <a:spLocks noGrp="1"/>
          </p:cNvSpPr>
          <p:nvPr>
            <p:ph type="title"/>
          </p:nvPr>
        </p:nvSpPr>
        <p:spPr/>
        <p:txBody>
          <a:bodyPr/>
          <a:lstStyle/>
          <a:p>
            <a:r>
              <a:rPr lang="de-DE" dirty="0"/>
              <a:t>Eigene Tabellen – Rechnungen erstellen</a:t>
            </a:r>
            <a:endParaRPr lang="en-DE" dirty="0"/>
          </a:p>
        </p:txBody>
      </p:sp>
      <p:sp>
        <p:nvSpPr>
          <p:cNvPr id="3" name="Inhaltsplatzhalter 2">
            <a:extLst>
              <a:ext uri="{FF2B5EF4-FFF2-40B4-BE49-F238E27FC236}">
                <a16:creationId xmlns:a16="http://schemas.microsoft.com/office/drawing/2014/main" id="{6FF3E42B-06B1-9FD7-104F-E2B0769000FF}"/>
              </a:ext>
            </a:extLst>
          </p:cNvPr>
          <p:cNvSpPr>
            <a:spLocks noGrp="1"/>
          </p:cNvSpPr>
          <p:nvPr>
            <p:ph idx="1"/>
          </p:nvPr>
        </p:nvSpPr>
        <p:spPr/>
        <p:txBody>
          <a:bodyPr/>
          <a:lstStyle/>
          <a:p>
            <a:r>
              <a:rPr lang="de-DE" dirty="0"/>
              <a:t>Es sollte für die Abrechnung der eigenen Tabellen eine eigene Vorlage erstellt werden.</a:t>
            </a:r>
          </a:p>
          <a:p>
            <a:r>
              <a:rPr lang="de-DE" dirty="0"/>
              <a:t>In der anzupassenden Vorlage sollte auf die Verwendung der Einzelpreisspalte verzichtet werden, da in dieser die Gesamtsumme des Postens angezeigt werden wird</a:t>
            </a:r>
          </a:p>
          <a:p>
            <a:r>
              <a:rPr lang="de-DE" dirty="0"/>
              <a:t>Ebenfalls empfiehlt es sich in der Rechnung nur die „Zusatzinformation“ anzuzeigen, in diesem Feld wird die Positionsbeschreibung des Schrittes 3 gedruckt</a:t>
            </a:r>
          </a:p>
          <a:p>
            <a:endParaRPr lang="en-DE" dirty="0"/>
          </a:p>
        </p:txBody>
      </p:sp>
      <p:pic>
        <p:nvPicPr>
          <p:cNvPr id="5" name="Grafik 4">
            <a:extLst>
              <a:ext uri="{FF2B5EF4-FFF2-40B4-BE49-F238E27FC236}">
                <a16:creationId xmlns:a16="http://schemas.microsoft.com/office/drawing/2014/main" id="{E96EC327-BE13-C520-1C36-5F9D0EB86DA2}"/>
              </a:ext>
            </a:extLst>
          </p:cNvPr>
          <p:cNvPicPr>
            <a:picLocks noChangeAspect="1"/>
          </p:cNvPicPr>
          <p:nvPr/>
        </p:nvPicPr>
        <p:blipFill>
          <a:blip r:embed="rId2"/>
          <a:stretch>
            <a:fillRect/>
          </a:stretch>
        </p:blipFill>
        <p:spPr>
          <a:xfrm>
            <a:off x="3261114" y="331201"/>
            <a:ext cx="5669771" cy="6195597"/>
          </a:xfrm>
          <a:prstGeom prst="rect">
            <a:avLst/>
          </a:prstGeom>
        </p:spPr>
      </p:pic>
    </p:spTree>
    <p:extLst>
      <p:ext uri="{BB962C8B-B14F-4D97-AF65-F5344CB8AC3E}">
        <p14:creationId xmlns:p14="http://schemas.microsoft.com/office/powerpoint/2010/main" val="38378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08A3D-813D-679D-F296-B8AC27020BB2}"/>
              </a:ext>
            </a:extLst>
          </p:cNvPr>
          <p:cNvSpPr>
            <a:spLocks noGrp="1"/>
          </p:cNvSpPr>
          <p:nvPr>
            <p:ph type="title"/>
          </p:nvPr>
        </p:nvSpPr>
        <p:spPr/>
        <p:txBody>
          <a:bodyPr/>
          <a:lstStyle/>
          <a:p>
            <a:r>
              <a:rPr lang="de-DE" dirty="0"/>
              <a:t>Massenänderung in der Buchhaltung</a:t>
            </a:r>
            <a:endParaRPr lang="en-DE" dirty="0"/>
          </a:p>
        </p:txBody>
      </p:sp>
      <p:sp>
        <p:nvSpPr>
          <p:cNvPr id="3" name="Inhaltsplatzhalter 2">
            <a:extLst>
              <a:ext uri="{FF2B5EF4-FFF2-40B4-BE49-F238E27FC236}">
                <a16:creationId xmlns:a16="http://schemas.microsoft.com/office/drawing/2014/main" id="{1FF11A2B-B2CA-0CE5-CC0A-44FDB3E3B530}"/>
              </a:ext>
            </a:extLst>
          </p:cNvPr>
          <p:cNvSpPr>
            <a:spLocks noGrp="1"/>
          </p:cNvSpPr>
          <p:nvPr>
            <p:ph idx="1"/>
          </p:nvPr>
        </p:nvSpPr>
        <p:spPr/>
        <p:txBody>
          <a:bodyPr/>
          <a:lstStyle/>
          <a:p>
            <a:pPr marL="0" indent="0">
              <a:buNone/>
            </a:pPr>
            <a:r>
              <a:rPr lang="de-DE" dirty="0"/>
              <a:t>Oftmals ist es nötig, Buchungen in andere Konten zu verschieben, Buchungen in andere Sparten zu verschieben oder Buchungen in Projekten zu verschieben. Dafür ist in Netxp-Verein die Massenänderung vorgesehen. Diese finden wir unter Finanzdaten -&gt; Massenänderung.</a:t>
            </a:r>
          </a:p>
          <a:p>
            <a:pPr marL="0" indent="0">
              <a:buNone/>
            </a:pPr>
            <a:r>
              <a:rPr lang="de-DE" dirty="0"/>
              <a:t>Eine der Besonderheiten der Massenänderung ist das teilweise oder komplette verschieben, aller Buchungen von beispielsweise einer E/A Stelle auf eine andere, unabhängig vom Status der Buchung (also ob diese noch ein offener Posten ist oder bereits verbucht wurde).</a:t>
            </a:r>
          </a:p>
          <a:p>
            <a:pPr marL="0" indent="0">
              <a:buNone/>
            </a:pPr>
            <a:r>
              <a:rPr lang="de-DE" dirty="0"/>
              <a:t>Grundsätzlich funktioniert die Massenänderung immer gleich, erstens Buchungen filtern, zweitens Buchungen markieren, drittens neue Stelle wählen und Änderung ausführen</a:t>
            </a:r>
          </a:p>
          <a:p>
            <a:pPr marL="0" indent="0">
              <a:buNone/>
            </a:pPr>
            <a:endParaRPr lang="en-DE" dirty="0"/>
          </a:p>
        </p:txBody>
      </p:sp>
    </p:spTree>
    <p:extLst>
      <p:ext uri="{BB962C8B-B14F-4D97-AF65-F5344CB8AC3E}">
        <p14:creationId xmlns:p14="http://schemas.microsoft.com/office/powerpoint/2010/main" val="4071894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E4B0F-A691-3F23-32E1-1AEE2B554CF2}"/>
              </a:ext>
            </a:extLst>
          </p:cNvPr>
          <p:cNvSpPr>
            <a:spLocks noGrp="1"/>
          </p:cNvSpPr>
          <p:nvPr>
            <p:ph type="title"/>
          </p:nvPr>
        </p:nvSpPr>
        <p:spPr/>
        <p:txBody>
          <a:bodyPr/>
          <a:lstStyle/>
          <a:p>
            <a:r>
              <a:rPr lang="de-DE" dirty="0"/>
              <a:t>Massenänderung in der Buchhaltung</a:t>
            </a:r>
            <a:endParaRPr lang="en-DE" dirty="0"/>
          </a:p>
        </p:txBody>
      </p:sp>
      <p:pic>
        <p:nvPicPr>
          <p:cNvPr id="5" name="Grafik 4">
            <a:extLst>
              <a:ext uri="{FF2B5EF4-FFF2-40B4-BE49-F238E27FC236}">
                <a16:creationId xmlns:a16="http://schemas.microsoft.com/office/drawing/2014/main" id="{49C3F77D-4E0F-3A8D-B2C3-C43594FF7D4A}"/>
              </a:ext>
            </a:extLst>
          </p:cNvPr>
          <p:cNvPicPr>
            <a:picLocks noChangeAspect="1"/>
          </p:cNvPicPr>
          <p:nvPr/>
        </p:nvPicPr>
        <p:blipFill>
          <a:blip r:embed="rId2"/>
          <a:stretch>
            <a:fillRect/>
          </a:stretch>
        </p:blipFill>
        <p:spPr>
          <a:xfrm>
            <a:off x="677334" y="1410791"/>
            <a:ext cx="5187024" cy="3908323"/>
          </a:xfrm>
          <a:prstGeom prst="rect">
            <a:avLst/>
          </a:prstGeom>
        </p:spPr>
      </p:pic>
      <p:sp>
        <p:nvSpPr>
          <p:cNvPr id="6" name="Textfeld 5">
            <a:extLst>
              <a:ext uri="{FF2B5EF4-FFF2-40B4-BE49-F238E27FC236}">
                <a16:creationId xmlns:a16="http://schemas.microsoft.com/office/drawing/2014/main" id="{DFB0A800-1AA5-2118-E56D-F60C14B82F44}"/>
              </a:ext>
            </a:extLst>
          </p:cNvPr>
          <p:cNvSpPr txBox="1"/>
          <p:nvPr/>
        </p:nvSpPr>
        <p:spPr>
          <a:xfrm>
            <a:off x="5313087" y="1410791"/>
            <a:ext cx="6201579" cy="1077218"/>
          </a:xfrm>
          <a:prstGeom prst="rect">
            <a:avLst/>
          </a:prstGeom>
          <a:solidFill>
            <a:srgbClr val="2FBDE9"/>
          </a:solidFill>
        </p:spPr>
        <p:txBody>
          <a:bodyPr wrap="square" rtlCol="0">
            <a:spAutoFit/>
          </a:bodyPr>
          <a:lstStyle/>
          <a:p>
            <a:r>
              <a:rPr lang="de-DE" sz="1600" dirty="0">
                <a:solidFill>
                  <a:schemeClr val="bg1"/>
                </a:solidFill>
              </a:rPr>
              <a:t>1. Im Filterbereich wird eingestellt, welche Buchungen angezeigt werden sollen. Achtung: Eine Auswahl des Datums ist optional, wenn alle Buchungen einer Stelle angezeigt werden, kann das Datum „von“, „bis“ gelöscht werden.</a:t>
            </a:r>
            <a:endParaRPr lang="en-DE" sz="1600" dirty="0">
              <a:solidFill>
                <a:schemeClr val="bg1"/>
              </a:solidFill>
            </a:endParaRPr>
          </a:p>
        </p:txBody>
      </p:sp>
      <p:sp>
        <p:nvSpPr>
          <p:cNvPr id="7" name="Textfeld 6">
            <a:extLst>
              <a:ext uri="{FF2B5EF4-FFF2-40B4-BE49-F238E27FC236}">
                <a16:creationId xmlns:a16="http://schemas.microsoft.com/office/drawing/2014/main" id="{843B1CE4-4D99-F85C-D06D-3E795532DEC8}"/>
              </a:ext>
            </a:extLst>
          </p:cNvPr>
          <p:cNvSpPr txBox="1"/>
          <p:nvPr/>
        </p:nvSpPr>
        <p:spPr>
          <a:xfrm>
            <a:off x="5313086" y="3689498"/>
            <a:ext cx="6201579" cy="584775"/>
          </a:xfrm>
          <a:prstGeom prst="rect">
            <a:avLst/>
          </a:prstGeom>
          <a:solidFill>
            <a:srgbClr val="2FBDE9"/>
          </a:solidFill>
        </p:spPr>
        <p:txBody>
          <a:bodyPr wrap="square" rtlCol="0">
            <a:spAutoFit/>
          </a:bodyPr>
          <a:lstStyle/>
          <a:p>
            <a:r>
              <a:rPr lang="de-DE" sz="1600" dirty="0">
                <a:solidFill>
                  <a:schemeClr val="bg1"/>
                </a:solidFill>
              </a:rPr>
              <a:t>2. Im Listenbereich werden die zu verschiebenden Buchungen markiert</a:t>
            </a:r>
            <a:endParaRPr lang="en-DE" sz="1600" dirty="0">
              <a:solidFill>
                <a:schemeClr val="bg1"/>
              </a:solidFill>
            </a:endParaRPr>
          </a:p>
        </p:txBody>
      </p:sp>
      <p:sp>
        <p:nvSpPr>
          <p:cNvPr id="8" name="Textfeld 7">
            <a:extLst>
              <a:ext uri="{FF2B5EF4-FFF2-40B4-BE49-F238E27FC236}">
                <a16:creationId xmlns:a16="http://schemas.microsoft.com/office/drawing/2014/main" id="{5ABFE455-48CC-3ADB-DABF-D29AFA3E39BC}"/>
              </a:ext>
            </a:extLst>
          </p:cNvPr>
          <p:cNvSpPr txBox="1"/>
          <p:nvPr/>
        </p:nvSpPr>
        <p:spPr>
          <a:xfrm>
            <a:off x="5313087" y="2537561"/>
            <a:ext cx="6201579" cy="338554"/>
          </a:xfrm>
          <a:prstGeom prst="rect">
            <a:avLst/>
          </a:prstGeom>
          <a:solidFill>
            <a:srgbClr val="2FBDE9"/>
          </a:solidFill>
        </p:spPr>
        <p:txBody>
          <a:bodyPr wrap="square" rtlCol="0">
            <a:spAutoFit/>
          </a:bodyPr>
          <a:lstStyle/>
          <a:p>
            <a:r>
              <a:rPr lang="de-DE" sz="1600" dirty="0">
                <a:solidFill>
                  <a:schemeClr val="bg1"/>
                </a:solidFill>
              </a:rPr>
              <a:t>3. Hier stellen wir das neue Konto ein</a:t>
            </a:r>
            <a:endParaRPr lang="en-DE" sz="1600" dirty="0">
              <a:solidFill>
                <a:schemeClr val="bg1"/>
              </a:solidFill>
            </a:endParaRPr>
          </a:p>
        </p:txBody>
      </p:sp>
      <p:pic>
        <p:nvPicPr>
          <p:cNvPr id="10" name="Grafik 9">
            <a:extLst>
              <a:ext uri="{FF2B5EF4-FFF2-40B4-BE49-F238E27FC236}">
                <a16:creationId xmlns:a16="http://schemas.microsoft.com/office/drawing/2014/main" id="{9ECFD853-FC57-70B5-6F74-87F6D0189171}"/>
              </a:ext>
            </a:extLst>
          </p:cNvPr>
          <p:cNvPicPr>
            <a:picLocks noChangeAspect="1"/>
          </p:cNvPicPr>
          <p:nvPr/>
        </p:nvPicPr>
        <p:blipFill>
          <a:blip r:embed="rId3"/>
          <a:stretch>
            <a:fillRect/>
          </a:stretch>
        </p:blipFill>
        <p:spPr>
          <a:xfrm>
            <a:off x="677334" y="5201129"/>
            <a:ext cx="5195199" cy="668731"/>
          </a:xfrm>
          <a:prstGeom prst="rect">
            <a:avLst/>
          </a:prstGeom>
        </p:spPr>
      </p:pic>
      <p:sp>
        <p:nvSpPr>
          <p:cNvPr id="11" name="Textfeld 10">
            <a:extLst>
              <a:ext uri="{FF2B5EF4-FFF2-40B4-BE49-F238E27FC236}">
                <a16:creationId xmlns:a16="http://schemas.microsoft.com/office/drawing/2014/main" id="{5D132011-92E6-FF43-72C2-4B83A429E86A}"/>
              </a:ext>
            </a:extLst>
          </p:cNvPr>
          <p:cNvSpPr txBox="1"/>
          <p:nvPr/>
        </p:nvSpPr>
        <p:spPr>
          <a:xfrm>
            <a:off x="5313085" y="5243106"/>
            <a:ext cx="6201579" cy="338554"/>
          </a:xfrm>
          <a:prstGeom prst="rect">
            <a:avLst/>
          </a:prstGeom>
          <a:solidFill>
            <a:srgbClr val="2FBDE9"/>
          </a:solidFill>
        </p:spPr>
        <p:txBody>
          <a:bodyPr wrap="square" rtlCol="0">
            <a:spAutoFit/>
          </a:bodyPr>
          <a:lstStyle/>
          <a:p>
            <a:r>
              <a:rPr lang="de-DE" sz="1600" dirty="0">
                <a:solidFill>
                  <a:schemeClr val="bg1"/>
                </a:solidFill>
              </a:rPr>
              <a:t>4. Mit „Übernehmen“ wird die Änderung durchgeführt.</a:t>
            </a:r>
            <a:endParaRPr lang="en-DE" sz="1600" dirty="0">
              <a:solidFill>
                <a:schemeClr val="bg1"/>
              </a:solidFill>
            </a:endParaRPr>
          </a:p>
        </p:txBody>
      </p:sp>
      <p:sp>
        <p:nvSpPr>
          <p:cNvPr id="12" name="Textfeld 11">
            <a:extLst>
              <a:ext uri="{FF2B5EF4-FFF2-40B4-BE49-F238E27FC236}">
                <a16:creationId xmlns:a16="http://schemas.microsoft.com/office/drawing/2014/main" id="{7B8512B1-67D0-A95E-C7DE-718F82B98D83}"/>
              </a:ext>
            </a:extLst>
          </p:cNvPr>
          <p:cNvSpPr txBox="1"/>
          <p:nvPr/>
        </p:nvSpPr>
        <p:spPr>
          <a:xfrm>
            <a:off x="677334" y="5939793"/>
            <a:ext cx="10837330" cy="338554"/>
          </a:xfrm>
          <a:prstGeom prst="rect">
            <a:avLst/>
          </a:prstGeom>
          <a:solidFill>
            <a:srgbClr val="FF0000"/>
          </a:solidFill>
        </p:spPr>
        <p:txBody>
          <a:bodyPr wrap="square" rtlCol="0">
            <a:spAutoFit/>
          </a:bodyPr>
          <a:lstStyle/>
          <a:p>
            <a:pPr algn="ctr"/>
            <a:r>
              <a:rPr lang="de-DE" sz="1600" dirty="0">
                <a:solidFill>
                  <a:schemeClr val="bg1"/>
                </a:solidFill>
              </a:rPr>
              <a:t>Achtung: Es empfiehlt sich vorher eine Datensicherung mit dem Backupclient zu machen !!!</a:t>
            </a:r>
            <a:endParaRPr lang="en-DE" sz="1600" dirty="0">
              <a:solidFill>
                <a:schemeClr val="bg1"/>
              </a:solidFill>
            </a:endParaRPr>
          </a:p>
        </p:txBody>
      </p:sp>
    </p:spTree>
    <p:extLst>
      <p:ext uri="{BB962C8B-B14F-4D97-AF65-F5344CB8AC3E}">
        <p14:creationId xmlns:p14="http://schemas.microsoft.com/office/powerpoint/2010/main" val="11851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576BD1-2CAD-6C3B-896A-C4EF4B67B271}"/>
              </a:ext>
            </a:extLst>
          </p:cNvPr>
          <p:cNvSpPr>
            <a:spLocks noGrp="1"/>
          </p:cNvSpPr>
          <p:nvPr>
            <p:ph type="title"/>
          </p:nvPr>
        </p:nvSpPr>
        <p:spPr/>
        <p:txBody>
          <a:bodyPr>
            <a:normAutofit/>
          </a:bodyPr>
          <a:lstStyle/>
          <a:p>
            <a:r>
              <a:rPr lang="de-DE" dirty="0"/>
              <a:t>Erstellen von Budgetplänen</a:t>
            </a:r>
            <a:endParaRPr lang="en-DE" dirty="0"/>
          </a:p>
        </p:txBody>
      </p:sp>
      <p:sp>
        <p:nvSpPr>
          <p:cNvPr id="3" name="Inhaltsplatzhalter 2">
            <a:extLst>
              <a:ext uri="{FF2B5EF4-FFF2-40B4-BE49-F238E27FC236}">
                <a16:creationId xmlns:a16="http://schemas.microsoft.com/office/drawing/2014/main" id="{AA5378BE-5901-8AFF-EEF6-0E5BD5DF7DB7}"/>
              </a:ext>
            </a:extLst>
          </p:cNvPr>
          <p:cNvSpPr>
            <a:spLocks noGrp="1"/>
          </p:cNvSpPr>
          <p:nvPr>
            <p:ph idx="1"/>
          </p:nvPr>
        </p:nvSpPr>
        <p:spPr>
          <a:xfrm>
            <a:off x="677333" y="1641775"/>
            <a:ext cx="8960737" cy="4399587"/>
          </a:xfrm>
        </p:spPr>
        <p:txBody>
          <a:bodyPr/>
          <a:lstStyle/>
          <a:p>
            <a:pPr marL="0" indent="0">
              <a:buNone/>
            </a:pPr>
            <a:r>
              <a:rPr lang="de-DE" dirty="0"/>
              <a:t>Mit Budgetplänen können zwei Zeiträume (Soll, Ist) miteinander verglichen werden und Abweichungen zwischen den Zeiträumen absolut in Euro oder Prozentual angezeigt werden.</a:t>
            </a:r>
          </a:p>
          <a:p>
            <a:pPr marL="0" indent="0">
              <a:buNone/>
            </a:pPr>
            <a:r>
              <a:rPr lang="de-DE" dirty="0"/>
              <a:t>Zeiträume können Monate, Quartale, Halbjahre oder Jahre sein. Es können NICHT mehr als zwei Zeiträume eingestellt werden.</a:t>
            </a:r>
          </a:p>
          <a:p>
            <a:pPr marL="0" indent="0">
              <a:buNone/>
            </a:pPr>
            <a:r>
              <a:rPr lang="de-DE" dirty="0"/>
              <a:t>Die Arbeit mit den Budgetplänen teilt sich in zwei Arbeitsschritte:</a:t>
            </a:r>
          </a:p>
          <a:p>
            <a:pPr marL="457200" indent="-457200">
              <a:buClrTx/>
              <a:buAutoNum type="arabicPeriod"/>
            </a:pPr>
            <a:r>
              <a:rPr lang="de-DE" dirty="0"/>
              <a:t>Erstellen des Belegplans und vergabe der Planzahlen (Sollfeststellung)</a:t>
            </a:r>
          </a:p>
          <a:p>
            <a:pPr marL="457200" indent="-457200">
              <a:buClrTx/>
              <a:buAutoNum type="arabicPeriod"/>
            </a:pPr>
            <a:r>
              <a:rPr lang="de-DE" dirty="0"/>
              <a:t>Auswerten der Belegpläne zu unterschiedlichen Zeiten (</a:t>
            </a:r>
            <a:r>
              <a:rPr lang="de-DE" dirty="0" err="1"/>
              <a:t>Istfeststellung</a:t>
            </a:r>
            <a:r>
              <a:rPr lang="de-DE" dirty="0"/>
              <a:t>)</a:t>
            </a:r>
          </a:p>
          <a:p>
            <a:pPr marL="0" indent="0">
              <a:buClrTx/>
              <a:buNone/>
            </a:pPr>
            <a:r>
              <a:rPr lang="de-DE" dirty="0"/>
              <a:t>Budgetpläne sind Benutzerbezogen, können also nur vom Ersteller behandelt oder an andere Benutzer in der Benutzerverwaltung freigegeben werden</a:t>
            </a:r>
            <a:endParaRPr lang="en-DE" dirty="0"/>
          </a:p>
        </p:txBody>
      </p:sp>
    </p:spTree>
    <p:extLst>
      <p:ext uri="{BB962C8B-B14F-4D97-AF65-F5344CB8AC3E}">
        <p14:creationId xmlns:p14="http://schemas.microsoft.com/office/powerpoint/2010/main" val="205064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Offene Posten verstehen bei Barzahlungen</a:t>
            </a:r>
          </a:p>
        </p:txBody>
      </p:sp>
      <p:sp>
        <p:nvSpPr>
          <p:cNvPr id="11" name="Rechteck 10">
            <a:extLst>
              <a:ext uri="{FF2B5EF4-FFF2-40B4-BE49-F238E27FC236}">
                <a16:creationId xmlns:a16="http://schemas.microsoft.com/office/drawing/2014/main" id="{160276BD-F016-C738-CA57-E504D1E85225}"/>
              </a:ext>
            </a:extLst>
          </p:cNvPr>
          <p:cNvSpPr/>
          <p:nvPr/>
        </p:nvSpPr>
        <p:spPr>
          <a:xfrm>
            <a:off x="2249129" y="1541205"/>
            <a:ext cx="6209071"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Erwartete Barzahlung nur bei Massenbuchung Beitrag</a:t>
            </a:r>
            <a:endParaRPr lang="en-DE" dirty="0"/>
          </a:p>
        </p:txBody>
      </p:sp>
      <p:sp>
        <p:nvSpPr>
          <p:cNvPr id="13" name="Rechteck 12">
            <a:extLst>
              <a:ext uri="{FF2B5EF4-FFF2-40B4-BE49-F238E27FC236}">
                <a16:creationId xmlns:a16="http://schemas.microsoft.com/office/drawing/2014/main" id="{0A4D859F-AD13-1D8A-DC69-C48A5F259957}"/>
              </a:ext>
            </a:extLst>
          </p:cNvPr>
          <p:cNvSpPr/>
          <p:nvPr/>
        </p:nvSpPr>
        <p:spPr>
          <a:xfrm>
            <a:off x="5508522" y="2799733"/>
            <a:ext cx="2949677" cy="2209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Offener Posten</a:t>
            </a:r>
            <a:endParaRPr lang="en-DE" dirty="0"/>
          </a:p>
        </p:txBody>
      </p:sp>
      <p:sp>
        <p:nvSpPr>
          <p:cNvPr id="14" name="Rechteck 13">
            <a:extLst>
              <a:ext uri="{FF2B5EF4-FFF2-40B4-BE49-F238E27FC236}">
                <a16:creationId xmlns:a16="http://schemas.microsoft.com/office/drawing/2014/main" id="{978F0228-A06C-1F7D-C456-4EDABE130EFC}"/>
              </a:ext>
            </a:extLst>
          </p:cNvPr>
          <p:cNvSpPr/>
          <p:nvPr/>
        </p:nvSpPr>
        <p:spPr>
          <a:xfrm>
            <a:off x="2249130" y="4058263"/>
            <a:ext cx="2949677"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Barzahlung</a:t>
            </a:r>
            <a:endParaRPr lang="en-DE" dirty="0"/>
          </a:p>
        </p:txBody>
      </p:sp>
      <p:sp>
        <p:nvSpPr>
          <p:cNvPr id="16" name="Rechteck 15">
            <a:extLst>
              <a:ext uri="{FF2B5EF4-FFF2-40B4-BE49-F238E27FC236}">
                <a16:creationId xmlns:a16="http://schemas.microsoft.com/office/drawing/2014/main" id="{063F59F9-3C34-1009-3AFB-9EDF4F75FA75}"/>
              </a:ext>
            </a:extLst>
          </p:cNvPr>
          <p:cNvSpPr/>
          <p:nvPr/>
        </p:nvSpPr>
        <p:spPr>
          <a:xfrm>
            <a:off x="2258962" y="5316791"/>
            <a:ext cx="6209071"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Buchung</a:t>
            </a:r>
            <a:endParaRPr lang="en-DE" dirty="0"/>
          </a:p>
        </p:txBody>
      </p:sp>
      <p:sp>
        <p:nvSpPr>
          <p:cNvPr id="19" name="Pfeil: nach unten 18">
            <a:extLst>
              <a:ext uri="{FF2B5EF4-FFF2-40B4-BE49-F238E27FC236}">
                <a16:creationId xmlns:a16="http://schemas.microsoft.com/office/drawing/2014/main" id="{E7EC81B1-2A2B-9A01-30E3-6DC634FC1591}"/>
              </a:ext>
            </a:extLst>
          </p:cNvPr>
          <p:cNvSpPr/>
          <p:nvPr/>
        </p:nvSpPr>
        <p:spPr>
          <a:xfrm>
            <a:off x="6728950" y="2344994"/>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Pfeil: nach unten 22">
            <a:extLst>
              <a:ext uri="{FF2B5EF4-FFF2-40B4-BE49-F238E27FC236}">
                <a16:creationId xmlns:a16="http://schemas.microsoft.com/office/drawing/2014/main" id="{0D7C85E0-4EBC-1EFC-E450-93C8FB09BD84}"/>
              </a:ext>
            </a:extLst>
          </p:cNvPr>
          <p:cNvSpPr/>
          <p:nvPr/>
        </p:nvSpPr>
        <p:spPr>
          <a:xfrm rot="19707552">
            <a:off x="3469557" y="4942663"/>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Pfeil: nach unten 23">
            <a:extLst>
              <a:ext uri="{FF2B5EF4-FFF2-40B4-BE49-F238E27FC236}">
                <a16:creationId xmlns:a16="http://schemas.microsoft.com/office/drawing/2014/main" id="{8B3CE21F-DEA4-0F0E-B6EA-9DDF1DD2DB38}"/>
              </a:ext>
            </a:extLst>
          </p:cNvPr>
          <p:cNvSpPr/>
          <p:nvPr/>
        </p:nvSpPr>
        <p:spPr>
          <a:xfrm rot="1697072">
            <a:off x="6728949" y="4942664"/>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Pfeil: nach unten 2">
            <a:extLst>
              <a:ext uri="{FF2B5EF4-FFF2-40B4-BE49-F238E27FC236}">
                <a16:creationId xmlns:a16="http://schemas.microsoft.com/office/drawing/2014/main" id="{93557B77-77D2-59FD-B61E-DB8AC8CFD326}"/>
              </a:ext>
            </a:extLst>
          </p:cNvPr>
          <p:cNvSpPr/>
          <p:nvPr/>
        </p:nvSpPr>
        <p:spPr>
          <a:xfrm>
            <a:off x="3469556" y="2344994"/>
            <a:ext cx="508819" cy="1836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555743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P spid="19" grpId="0" animBg="1"/>
      <p:bldP spid="23" grpId="0" animBg="1"/>
      <p:bldP spid="24"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E7371-F210-AC48-62B5-8D626CEE9465}"/>
              </a:ext>
            </a:extLst>
          </p:cNvPr>
          <p:cNvSpPr>
            <a:spLocks noGrp="1"/>
          </p:cNvSpPr>
          <p:nvPr>
            <p:ph type="title"/>
          </p:nvPr>
        </p:nvSpPr>
        <p:spPr/>
        <p:txBody>
          <a:bodyPr/>
          <a:lstStyle/>
          <a:p>
            <a:r>
              <a:rPr lang="de-DE" dirty="0"/>
              <a:t>Budgetpläne Sollfeststellung</a:t>
            </a:r>
            <a:endParaRPr lang="en-DE" dirty="0"/>
          </a:p>
        </p:txBody>
      </p:sp>
      <p:sp>
        <p:nvSpPr>
          <p:cNvPr id="3" name="Inhaltsplatzhalter 2">
            <a:extLst>
              <a:ext uri="{FF2B5EF4-FFF2-40B4-BE49-F238E27FC236}">
                <a16:creationId xmlns:a16="http://schemas.microsoft.com/office/drawing/2014/main" id="{648F00F9-3835-3EC8-0491-40043FFDFA41}"/>
              </a:ext>
            </a:extLst>
          </p:cNvPr>
          <p:cNvSpPr>
            <a:spLocks noGrp="1"/>
          </p:cNvSpPr>
          <p:nvPr>
            <p:ph idx="1"/>
          </p:nvPr>
        </p:nvSpPr>
        <p:spPr/>
        <p:txBody>
          <a:bodyPr>
            <a:normAutofit/>
          </a:bodyPr>
          <a:lstStyle/>
          <a:p>
            <a:pPr marL="0" indent="0">
              <a:buNone/>
            </a:pPr>
            <a:r>
              <a:rPr lang="de-DE" dirty="0"/>
              <a:t>Buchungen -&gt; Budgetpläne -&gt; Neuer Budgetplan</a:t>
            </a:r>
          </a:p>
          <a:p>
            <a:pPr marL="0" indent="0">
              <a:buNone/>
            </a:pPr>
            <a:r>
              <a:rPr lang="de-DE" dirty="0"/>
              <a:t>Im ersten Schritt wird festgelegt, welche Zeiträume (Monate, Quartale, Halbjahre oder Jahre) miteinander verglichen werden sollen. Dazu haben wir nach der Eingabe der Budgetplanbezeichnung den Zeitraum zu wählen.</a:t>
            </a:r>
          </a:p>
          <a:p>
            <a:pPr marL="0" indent="0">
              <a:buNone/>
            </a:pPr>
            <a:r>
              <a:rPr lang="de-DE" dirty="0"/>
              <a:t>Mit Angabe der Startdaten wird bestimmt, welche Zeiträume verglichen werden sollen. </a:t>
            </a:r>
          </a:p>
          <a:p>
            <a:pPr marL="0" indent="0">
              <a:buNone/>
            </a:pPr>
            <a:r>
              <a:rPr lang="de-DE" dirty="0"/>
              <a:t>Zeitraum: jeden 01 im Januar: Kalenderjahre, beginnend ab Januar werden miteinander verglichen</a:t>
            </a:r>
          </a:p>
          <a:p>
            <a:pPr marL="0" indent="0">
              <a:buNone/>
            </a:pPr>
            <a:r>
              <a:rPr lang="de-DE" dirty="0"/>
              <a:t>Zeitraum: jeden 1. Tag im Monat: Monate werden miteinander verglichen</a:t>
            </a:r>
          </a:p>
          <a:p>
            <a:pPr marL="0" indent="0">
              <a:buNone/>
            </a:pPr>
            <a:r>
              <a:rPr lang="de-DE" dirty="0"/>
              <a:t> </a:t>
            </a:r>
            <a:endParaRPr lang="en-DE" dirty="0"/>
          </a:p>
        </p:txBody>
      </p:sp>
    </p:spTree>
    <p:extLst>
      <p:ext uri="{BB962C8B-B14F-4D97-AF65-F5344CB8AC3E}">
        <p14:creationId xmlns:p14="http://schemas.microsoft.com/office/powerpoint/2010/main" val="3816565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E7371-F210-AC48-62B5-8D626CEE9465}"/>
              </a:ext>
            </a:extLst>
          </p:cNvPr>
          <p:cNvSpPr>
            <a:spLocks noGrp="1"/>
          </p:cNvSpPr>
          <p:nvPr>
            <p:ph type="title"/>
          </p:nvPr>
        </p:nvSpPr>
        <p:spPr/>
        <p:txBody>
          <a:bodyPr/>
          <a:lstStyle/>
          <a:p>
            <a:r>
              <a:rPr lang="de-DE" dirty="0"/>
              <a:t>Budgetpläne Sollfeststellung</a:t>
            </a:r>
            <a:endParaRPr lang="en-DE" dirty="0"/>
          </a:p>
        </p:txBody>
      </p:sp>
      <p:sp>
        <p:nvSpPr>
          <p:cNvPr id="3" name="Inhaltsplatzhalter 2">
            <a:extLst>
              <a:ext uri="{FF2B5EF4-FFF2-40B4-BE49-F238E27FC236}">
                <a16:creationId xmlns:a16="http://schemas.microsoft.com/office/drawing/2014/main" id="{648F00F9-3835-3EC8-0491-40043FFDFA41}"/>
              </a:ext>
            </a:extLst>
          </p:cNvPr>
          <p:cNvSpPr>
            <a:spLocks noGrp="1"/>
          </p:cNvSpPr>
          <p:nvPr>
            <p:ph idx="1"/>
          </p:nvPr>
        </p:nvSpPr>
        <p:spPr/>
        <p:txBody>
          <a:bodyPr>
            <a:normAutofit/>
          </a:bodyPr>
          <a:lstStyle/>
          <a:p>
            <a:pPr marL="0" indent="0">
              <a:buNone/>
            </a:pPr>
            <a:r>
              <a:rPr lang="de-DE" dirty="0"/>
              <a:t>Startdaten: Hier stellen wir ein, welche wann die Vergleichszeiträume beginnen. Wollen wir z.B. Jahre vergleichen, die am 01.01 beginnen stellen wir ein:</a:t>
            </a:r>
          </a:p>
          <a:p>
            <a:pPr marL="0" indent="0">
              <a:buNone/>
            </a:pPr>
            <a:r>
              <a:rPr lang="de-DE" dirty="0"/>
              <a:t>Startdatum Soll: 01.01.2022</a:t>
            </a:r>
            <a:br>
              <a:rPr lang="de-DE" dirty="0"/>
            </a:br>
            <a:r>
              <a:rPr lang="de-DE" dirty="0"/>
              <a:t>Startdatum Ist: 01.01.2023</a:t>
            </a:r>
          </a:p>
          <a:p>
            <a:pPr marL="0" indent="0">
              <a:buNone/>
            </a:pPr>
            <a:r>
              <a:rPr lang="de-DE" dirty="0"/>
              <a:t>So werden die Jahre 2022 und 2023 miteinander verglichen</a:t>
            </a:r>
          </a:p>
          <a:p>
            <a:pPr marL="0" indent="0">
              <a:buNone/>
            </a:pPr>
            <a:endParaRPr lang="de-DE" dirty="0"/>
          </a:p>
          <a:p>
            <a:pPr marL="0" indent="0">
              <a:buNone/>
            </a:pPr>
            <a:r>
              <a:rPr lang="de-DE" dirty="0"/>
              <a:t>Nach dem festlegen der Grundeinstellungen wird der Plan gespeichert.</a:t>
            </a:r>
            <a:endParaRPr lang="en-DE" dirty="0"/>
          </a:p>
        </p:txBody>
      </p:sp>
    </p:spTree>
    <p:extLst>
      <p:ext uri="{BB962C8B-B14F-4D97-AF65-F5344CB8AC3E}">
        <p14:creationId xmlns:p14="http://schemas.microsoft.com/office/powerpoint/2010/main" val="1109719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C01D5-13D8-2774-A3F4-645653350E54}"/>
              </a:ext>
            </a:extLst>
          </p:cNvPr>
          <p:cNvSpPr>
            <a:spLocks noGrp="1"/>
          </p:cNvSpPr>
          <p:nvPr>
            <p:ph type="title"/>
          </p:nvPr>
        </p:nvSpPr>
        <p:spPr/>
        <p:txBody>
          <a:bodyPr/>
          <a:lstStyle/>
          <a:p>
            <a:r>
              <a:rPr lang="de-DE" dirty="0"/>
              <a:t>Budgetpläne festlegen der Sollzahlen</a:t>
            </a:r>
            <a:endParaRPr lang="en-DE" dirty="0"/>
          </a:p>
        </p:txBody>
      </p:sp>
      <p:sp>
        <p:nvSpPr>
          <p:cNvPr id="3" name="Inhaltsplatzhalter 2">
            <a:extLst>
              <a:ext uri="{FF2B5EF4-FFF2-40B4-BE49-F238E27FC236}">
                <a16:creationId xmlns:a16="http://schemas.microsoft.com/office/drawing/2014/main" id="{474EB82D-F655-48D9-5228-1FDABED6ED34}"/>
              </a:ext>
            </a:extLst>
          </p:cNvPr>
          <p:cNvSpPr>
            <a:spLocks noGrp="1"/>
          </p:cNvSpPr>
          <p:nvPr>
            <p:ph idx="1"/>
          </p:nvPr>
        </p:nvSpPr>
        <p:spPr/>
        <p:txBody>
          <a:bodyPr/>
          <a:lstStyle/>
          <a:p>
            <a:r>
              <a:rPr lang="de-DE" dirty="0"/>
              <a:t>Die Sollzahlenvorgabe wird im Register „ES-Stellen-Plan“ angezeigt</a:t>
            </a:r>
            <a:endParaRPr lang="en-DE" dirty="0"/>
          </a:p>
        </p:txBody>
      </p:sp>
      <p:pic>
        <p:nvPicPr>
          <p:cNvPr id="5" name="Grafik 4">
            <a:extLst>
              <a:ext uri="{FF2B5EF4-FFF2-40B4-BE49-F238E27FC236}">
                <a16:creationId xmlns:a16="http://schemas.microsoft.com/office/drawing/2014/main" id="{3CDC6875-0394-B762-89BB-6901F2337ACA}"/>
              </a:ext>
            </a:extLst>
          </p:cNvPr>
          <p:cNvPicPr>
            <a:picLocks noChangeAspect="1"/>
          </p:cNvPicPr>
          <p:nvPr/>
        </p:nvPicPr>
        <p:blipFill>
          <a:blip r:embed="rId2"/>
          <a:stretch>
            <a:fillRect/>
          </a:stretch>
        </p:blipFill>
        <p:spPr>
          <a:xfrm>
            <a:off x="747909" y="2121770"/>
            <a:ext cx="8115872" cy="2772874"/>
          </a:xfrm>
          <a:prstGeom prst="rect">
            <a:avLst/>
          </a:prstGeom>
        </p:spPr>
      </p:pic>
      <p:sp>
        <p:nvSpPr>
          <p:cNvPr id="6" name="Textfeld 5">
            <a:extLst>
              <a:ext uri="{FF2B5EF4-FFF2-40B4-BE49-F238E27FC236}">
                <a16:creationId xmlns:a16="http://schemas.microsoft.com/office/drawing/2014/main" id="{8E8ECF25-7D77-685F-1E19-7A693D3223B7}"/>
              </a:ext>
            </a:extLst>
          </p:cNvPr>
          <p:cNvSpPr txBox="1"/>
          <p:nvPr/>
        </p:nvSpPr>
        <p:spPr>
          <a:xfrm>
            <a:off x="747909" y="4956351"/>
            <a:ext cx="2170089" cy="1323439"/>
          </a:xfrm>
          <a:prstGeom prst="rect">
            <a:avLst/>
          </a:prstGeom>
          <a:solidFill>
            <a:srgbClr val="2FBDE9"/>
          </a:solidFill>
        </p:spPr>
        <p:txBody>
          <a:bodyPr wrap="square" rtlCol="0">
            <a:spAutoFit/>
          </a:bodyPr>
          <a:lstStyle/>
          <a:p>
            <a:r>
              <a:rPr lang="de-DE" sz="1600" dirty="0">
                <a:solidFill>
                  <a:schemeClr val="bg1"/>
                </a:solidFill>
              </a:rPr>
              <a:t>Mit Haken wird entschieden ob ein Konto budgetiert werden soll oder nicht</a:t>
            </a:r>
            <a:endParaRPr lang="en-DE" sz="1600" dirty="0">
              <a:solidFill>
                <a:schemeClr val="bg1"/>
              </a:solidFill>
            </a:endParaRPr>
          </a:p>
        </p:txBody>
      </p:sp>
      <p:sp>
        <p:nvSpPr>
          <p:cNvPr id="8" name="Textfeld 7">
            <a:extLst>
              <a:ext uri="{FF2B5EF4-FFF2-40B4-BE49-F238E27FC236}">
                <a16:creationId xmlns:a16="http://schemas.microsoft.com/office/drawing/2014/main" id="{05AEED51-08E4-1CFA-A5C5-3D12D0FE7A4E}"/>
              </a:ext>
            </a:extLst>
          </p:cNvPr>
          <p:cNvSpPr txBox="1"/>
          <p:nvPr/>
        </p:nvSpPr>
        <p:spPr>
          <a:xfrm>
            <a:off x="4982497" y="4956351"/>
            <a:ext cx="2227006" cy="1077218"/>
          </a:xfrm>
          <a:prstGeom prst="rect">
            <a:avLst/>
          </a:prstGeom>
          <a:solidFill>
            <a:srgbClr val="2FBDE9"/>
          </a:solidFill>
        </p:spPr>
        <p:txBody>
          <a:bodyPr wrap="square" rtlCol="0">
            <a:spAutoFit/>
          </a:bodyPr>
          <a:lstStyle/>
          <a:p>
            <a:r>
              <a:rPr lang="de-DE" sz="1600" dirty="0">
                <a:solidFill>
                  <a:schemeClr val="bg1"/>
                </a:solidFill>
              </a:rPr>
              <a:t>Der Vorgeschlagene Betrag ist der tatsächliche Werte aus der Buchhaltung </a:t>
            </a:r>
            <a:endParaRPr lang="en-DE" sz="1600" dirty="0">
              <a:solidFill>
                <a:schemeClr val="bg1"/>
              </a:solidFill>
            </a:endParaRPr>
          </a:p>
        </p:txBody>
      </p:sp>
      <p:sp>
        <p:nvSpPr>
          <p:cNvPr id="9" name="Textfeld 8">
            <a:extLst>
              <a:ext uri="{FF2B5EF4-FFF2-40B4-BE49-F238E27FC236}">
                <a16:creationId xmlns:a16="http://schemas.microsoft.com/office/drawing/2014/main" id="{FAFD4D0D-CFDD-B42E-C24D-77F32B7F24C6}"/>
              </a:ext>
            </a:extLst>
          </p:cNvPr>
          <p:cNvSpPr txBox="1"/>
          <p:nvPr/>
        </p:nvSpPr>
        <p:spPr>
          <a:xfrm>
            <a:off x="7642123" y="4998894"/>
            <a:ext cx="2227006" cy="830997"/>
          </a:xfrm>
          <a:prstGeom prst="rect">
            <a:avLst/>
          </a:prstGeom>
          <a:solidFill>
            <a:srgbClr val="2FBDE9"/>
          </a:solidFill>
        </p:spPr>
        <p:txBody>
          <a:bodyPr wrap="square" rtlCol="0">
            <a:spAutoFit/>
          </a:bodyPr>
          <a:lstStyle/>
          <a:p>
            <a:r>
              <a:rPr lang="de-DE" sz="1600" dirty="0">
                <a:solidFill>
                  <a:schemeClr val="bg1"/>
                </a:solidFill>
              </a:rPr>
              <a:t>Im Feld Betrag tragen wir die gewünschten Sollwerte ein</a:t>
            </a:r>
            <a:endParaRPr lang="en-DE" sz="1600" dirty="0">
              <a:solidFill>
                <a:schemeClr val="bg1"/>
              </a:solidFill>
            </a:endParaRPr>
          </a:p>
        </p:txBody>
      </p:sp>
    </p:spTree>
    <p:extLst>
      <p:ext uri="{BB962C8B-B14F-4D97-AF65-F5344CB8AC3E}">
        <p14:creationId xmlns:p14="http://schemas.microsoft.com/office/powerpoint/2010/main" val="5368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AAAA6-CDCA-2061-5E88-A3A4D14A0CBF}"/>
              </a:ext>
            </a:extLst>
          </p:cNvPr>
          <p:cNvSpPr>
            <a:spLocks noGrp="1"/>
          </p:cNvSpPr>
          <p:nvPr>
            <p:ph type="title"/>
          </p:nvPr>
        </p:nvSpPr>
        <p:spPr/>
        <p:txBody>
          <a:bodyPr/>
          <a:lstStyle/>
          <a:p>
            <a:r>
              <a:rPr lang="de-DE" dirty="0"/>
              <a:t>Budgetpläne auswerten</a:t>
            </a:r>
            <a:endParaRPr lang="en-DE" dirty="0"/>
          </a:p>
        </p:txBody>
      </p:sp>
      <p:sp>
        <p:nvSpPr>
          <p:cNvPr id="3" name="Inhaltsplatzhalter 2">
            <a:extLst>
              <a:ext uri="{FF2B5EF4-FFF2-40B4-BE49-F238E27FC236}">
                <a16:creationId xmlns:a16="http://schemas.microsoft.com/office/drawing/2014/main" id="{A832E0DA-7AA7-A45A-9993-93215CA02E89}"/>
              </a:ext>
            </a:extLst>
          </p:cNvPr>
          <p:cNvSpPr>
            <a:spLocks noGrp="1"/>
          </p:cNvSpPr>
          <p:nvPr>
            <p:ph idx="1"/>
          </p:nvPr>
        </p:nvSpPr>
        <p:spPr/>
        <p:txBody>
          <a:bodyPr/>
          <a:lstStyle/>
          <a:p>
            <a:r>
              <a:rPr lang="de-DE" dirty="0"/>
              <a:t>Nachdem ein Budgetplan erstellt und gespeichert wurde, kann der Plan ausgewertet werden. In der Auswertung werden die Sollzahlen mit dem aktuellen Wert der Buchhaltung verglichen.</a:t>
            </a:r>
          </a:p>
          <a:p>
            <a:endParaRPr lang="de-DE" dirty="0"/>
          </a:p>
          <a:p>
            <a:endParaRPr lang="de-DE" dirty="0"/>
          </a:p>
          <a:p>
            <a:endParaRPr lang="de-DE" dirty="0"/>
          </a:p>
          <a:p>
            <a:endParaRPr lang="de-DE" dirty="0"/>
          </a:p>
          <a:p>
            <a:endParaRPr lang="de-DE" dirty="0"/>
          </a:p>
          <a:p>
            <a:r>
              <a:rPr lang="de-DE" dirty="0"/>
              <a:t>Die </a:t>
            </a:r>
            <a:r>
              <a:rPr lang="de-DE" dirty="0" err="1"/>
              <a:t>Istzahlen</a:t>
            </a:r>
            <a:r>
              <a:rPr lang="de-DE" dirty="0"/>
              <a:t> ändern sich automatisch mit </a:t>
            </a:r>
            <a:r>
              <a:rPr lang="de-DE"/>
              <a:t>dem fortführen </a:t>
            </a:r>
            <a:r>
              <a:rPr lang="de-DE" dirty="0"/>
              <a:t>der Buchhaltung</a:t>
            </a:r>
          </a:p>
          <a:p>
            <a:pPr marL="0" indent="0">
              <a:buNone/>
            </a:pPr>
            <a:endParaRPr lang="en-DE" dirty="0"/>
          </a:p>
        </p:txBody>
      </p:sp>
      <p:pic>
        <p:nvPicPr>
          <p:cNvPr id="5" name="Grafik 4">
            <a:extLst>
              <a:ext uri="{FF2B5EF4-FFF2-40B4-BE49-F238E27FC236}">
                <a16:creationId xmlns:a16="http://schemas.microsoft.com/office/drawing/2014/main" id="{7B12345B-DAD4-66DA-D5E1-435E740071A7}"/>
              </a:ext>
            </a:extLst>
          </p:cNvPr>
          <p:cNvPicPr>
            <a:picLocks noChangeAspect="1"/>
          </p:cNvPicPr>
          <p:nvPr/>
        </p:nvPicPr>
        <p:blipFill>
          <a:blip r:embed="rId2"/>
          <a:stretch>
            <a:fillRect/>
          </a:stretch>
        </p:blipFill>
        <p:spPr>
          <a:xfrm>
            <a:off x="677334" y="2711752"/>
            <a:ext cx="6980525" cy="2049958"/>
          </a:xfrm>
          <a:prstGeom prst="rect">
            <a:avLst/>
          </a:prstGeom>
        </p:spPr>
      </p:pic>
    </p:spTree>
    <p:extLst>
      <p:ext uri="{BB962C8B-B14F-4D97-AF65-F5344CB8AC3E}">
        <p14:creationId xmlns:p14="http://schemas.microsoft.com/office/powerpoint/2010/main" val="50529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OP bei nicht ausgelösten Zahlungen</a:t>
            </a:r>
          </a:p>
        </p:txBody>
      </p:sp>
      <p:sp>
        <p:nvSpPr>
          <p:cNvPr id="11" name="Rechteck 10">
            <a:extLst>
              <a:ext uri="{FF2B5EF4-FFF2-40B4-BE49-F238E27FC236}">
                <a16:creationId xmlns:a16="http://schemas.microsoft.com/office/drawing/2014/main" id="{160276BD-F016-C738-CA57-E504D1E85225}"/>
              </a:ext>
            </a:extLst>
          </p:cNvPr>
          <p:cNvSpPr/>
          <p:nvPr/>
        </p:nvSpPr>
        <p:spPr>
          <a:xfrm>
            <a:off x="2249129" y="1541205"/>
            <a:ext cx="6209071"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Kontoumsatz</a:t>
            </a:r>
            <a:endParaRPr lang="en-DE" dirty="0"/>
          </a:p>
        </p:txBody>
      </p:sp>
      <p:sp>
        <p:nvSpPr>
          <p:cNvPr id="13" name="Rechteck 12">
            <a:extLst>
              <a:ext uri="{FF2B5EF4-FFF2-40B4-BE49-F238E27FC236}">
                <a16:creationId xmlns:a16="http://schemas.microsoft.com/office/drawing/2014/main" id="{0A4D859F-AD13-1D8A-DC69-C48A5F259957}"/>
              </a:ext>
            </a:extLst>
          </p:cNvPr>
          <p:cNvSpPr/>
          <p:nvPr/>
        </p:nvSpPr>
        <p:spPr>
          <a:xfrm>
            <a:off x="2249125" y="2799733"/>
            <a:ext cx="6209071" cy="829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Neue Buchung</a:t>
            </a:r>
            <a:endParaRPr lang="en-DE" dirty="0"/>
          </a:p>
        </p:txBody>
      </p:sp>
      <p:sp>
        <p:nvSpPr>
          <p:cNvPr id="14" name="Rechteck 13">
            <a:extLst>
              <a:ext uri="{FF2B5EF4-FFF2-40B4-BE49-F238E27FC236}">
                <a16:creationId xmlns:a16="http://schemas.microsoft.com/office/drawing/2014/main" id="{978F0228-A06C-1F7D-C456-4EDABE130EFC}"/>
              </a:ext>
            </a:extLst>
          </p:cNvPr>
          <p:cNvSpPr/>
          <p:nvPr/>
        </p:nvSpPr>
        <p:spPr>
          <a:xfrm>
            <a:off x="2249125" y="3936861"/>
            <a:ext cx="2949677"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Kontoumsatz</a:t>
            </a:r>
            <a:endParaRPr lang="en-DE" dirty="0"/>
          </a:p>
        </p:txBody>
      </p:sp>
      <p:sp>
        <p:nvSpPr>
          <p:cNvPr id="16" name="Rechteck 15">
            <a:extLst>
              <a:ext uri="{FF2B5EF4-FFF2-40B4-BE49-F238E27FC236}">
                <a16:creationId xmlns:a16="http://schemas.microsoft.com/office/drawing/2014/main" id="{063F59F9-3C34-1009-3AFB-9EDF4F75FA75}"/>
              </a:ext>
            </a:extLst>
          </p:cNvPr>
          <p:cNvSpPr/>
          <p:nvPr/>
        </p:nvSpPr>
        <p:spPr>
          <a:xfrm>
            <a:off x="2258962" y="5316791"/>
            <a:ext cx="6209071"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Buchung</a:t>
            </a:r>
            <a:endParaRPr lang="en-DE" dirty="0"/>
          </a:p>
        </p:txBody>
      </p:sp>
      <p:sp>
        <p:nvSpPr>
          <p:cNvPr id="19" name="Pfeil: nach unten 18">
            <a:extLst>
              <a:ext uri="{FF2B5EF4-FFF2-40B4-BE49-F238E27FC236}">
                <a16:creationId xmlns:a16="http://schemas.microsoft.com/office/drawing/2014/main" id="{E7EC81B1-2A2B-9A01-30E3-6DC634FC1591}"/>
              </a:ext>
            </a:extLst>
          </p:cNvPr>
          <p:cNvSpPr/>
          <p:nvPr/>
        </p:nvSpPr>
        <p:spPr>
          <a:xfrm>
            <a:off x="5109087" y="2252543"/>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Pfeil: nach unten 22">
            <a:extLst>
              <a:ext uri="{FF2B5EF4-FFF2-40B4-BE49-F238E27FC236}">
                <a16:creationId xmlns:a16="http://schemas.microsoft.com/office/drawing/2014/main" id="{0D7C85E0-4EBC-1EFC-E450-93C8FB09BD84}"/>
              </a:ext>
            </a:extLst>
          </p:cNvPr>
          <p:cNvSpPr/>
          <p:nvPr/>
        </p:nvSpPr>
        <p:spPr>
          <a:xfrm rot="19707552">
            <a:off x="3469557" y="4942663"/>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Pfeil: nach unten 23">
            <a:extLst>
              <a:ext uri="{FF2B5EF4-FFF2-40B4-BE49-F238E27FC236}">
                <a16:creationId xmlns:a16="http://schemas.microsoft.com/office/drawing/2014/main" id="{8B3CE21F-DEA4-0F0E-B6EA-9DDF1DD2DB38}"/>
              </a:ext>
            </a:extLst>
          </p:cNvPr>
          <p:cNvSpPr/>
          <p:nvPr/>
        </p:nvSpPr>
        <p:spPr>
          <a:xfrm rot="1697072">
            <a:off x="6728949" y="4942664"/>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echteck 3">
            <a:extLst>
              <a:ext uri="{FF2B5EF4-FFF2-40B4-BE49-F238E27FC236}">
                <a16:creationId xmlns:a16="http://schemas.microsoft.com/office/drawing/2014/main" id="{6C6CC4CB-942D-D91E-8ADF-894737C0E02E}"/>
              </a:ext>
            </a:extLst>
          </p:cNvPr>
          <p:cNvSpPr/>
          <p:nvPr/>
        </p:nvSpPr>
        <p:spPr>
          <a:xfrm>
            <a:off x="5508519" y="3936860"/>
            <a:ext cx="2949677"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Offener Posten</a:t>
            </a:r>
            <a:endParaRPr lang="en-DE" dirty="0"/>
          </a:p>
        </p:txBody>
      </p:sp>
      <p:sp>
        <p:nvSpPr>
          <p:cNvPr id="5" name="Pfeil: nach unten 4">
            <a:extLst>
              <a:ext uri="{FF2B5EF4-FFF2-40B4-BE49-F238E27FC236}">
                <a16:creationId xmlns:a16="http://schemas.microsoft.com/office/drawing/2014/main" id="{36527FFF-4C14-97CC-104B-0EBE90DF80EA}"/>
              </a:ext>
            </a:extLst>
          </p:cNvPr>
          <p:cNvSpPr/>
          <p:nvPr/>
        </p:nvSpPr>
        <p:spPr>
          <a:xfrm>
            <a:off x="3469553" y="3486487"/>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Pfeil: nach unten 5">
            <a:extLst>
              <a:ext uri="{FF2B5EF4-FFF2-40B4-BE49-F238E27FC236}">
                <a16:creationId xmlns:a16="http://schemas.microsoft.com/office/drawing/2014/main" id="{B5B363D0-4850-7C25-FC20-EB71A44664F8}"/>
              </a:ext>
            </a:extLst>
          </p:cNvPr>
          <p:cNvSpPr/>
          <p:nvPr/>
        </p:nvSpPr>
        <p:spPr>
          <a:xfrm>
            <a:off x="6728947" y="3486487"/>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6">
            <a:extLst>
              <a:ext uri="{FF2B5EF4-FFF2-40B4-BE49-F238E27FC236}">
                <a16:creationId xmlns:a16="http://schemas.microsoft.com/office/drawing/2014/main" id="{31FEFDEC-98D6-C67D-DE15-BC75A2CE4FDF}"/>
              </a:ext>
            </a:extLst>
          </p:cNvPr>
          <p:cNvSpPr/>
          <p:nvPr/>
        </p:nvSpPr>
        <p:spPr>
          <a:xfrm>
            <a:off x="5099250" y="4241045"/>
            <a:ext cx="508819"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3600" dirty="0"/>
              <a:t>+</a:t>
            </a:r>
            <a:endParaRPr lang="en-DE" dirty="0"/>
          </a:p>
        </p:txBody>
      </p:sp>
    </p:spTree>
    <p:extLst>
      <p:ext uri="{BB962C8B-B14F-4D97-AF65-F5344CB8AC3E}">
        <p14:creationId xmlns:p14="http://schemas.microsoft.com/office/powerpoint/2010/main" val="1686792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P spid="19" grpId="0" animBg="1"/>
      <p:bldP spid="23" grpId="0" animBg="1"/>
      <p:bldP spid="24"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Fehler in der Zuordnung Beitrag / Mitglied</a:t>
            </a:r>
          </a:p>
        </p:txBody>
      </p:sp>
      <p:sp>
        <p:nvSpPr>
          <p:cNvPr id="4" name="Rechteck 3">
            <a:extLst>
              <a:ext uri="{FF2B5EF4-FFF2-40B4-BE49-F238E27FC236}">
                <a16:creationId xmlns:a16="http://schemas.microsoft.com/office/drawing/2014/main" id="{C4BB57BD-F8FD-1013-8D9C-4F6C0863065E}"/>
              </a:ext>
            </a:extLst>
          </p:cNvPr>
          <p:cNvSpPr/>
          <p:nvPr/>
        </p:nvSpPr>
        <p:spPr>
          <a:xfrm>
            <a:off x="2249129" y="1541205"/>
            <a:ext cx="6209071"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Beitrag Einzelbuchung, Massenbuchung</a:t>
            </a:r>
            <a:endParaRPr lang="en-DE" dirty="0"/>
          </a:p>
        </p:txBody>
      </p:sp>
      <p:sp>
        <p:nvSpPr>
          <p:cNvPr id="5" name="Rechteck 4">
            <a:extLst>
              <a:ext uri="{FF2B5EF4-FFF2-40B4-BE49-F238E27FC236}">
                <a16:creationId xmlns:a16="http://schemas.microsoft.com/office/drawing/2014/main" id="{C3AF7BED-D9D6-8372-CB0D-6984E8BF2A50}"/>
              </a:ext>
            </a:extLst>
          </p:cNvPr>
          <p:cNvSpPr/>
          <p:nvPr/>
        </p:nvSpPr>
        <p:spPr>
          <a:xfrm>
            <a:off x="2249130" y="2799734"/>
            <a:ext cx="2949677"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Bankauftrag</a:t>
            </a:r>
            <a:endParaRPr lang="en-DE" dirty="0"/>
          </a:p>
        </p:txBody>
      </p:sp>
      <p:sp>
        <p:nvSpPr>
          <p:cNvPr id="6" name="Rechteck 5">
            <a:extLst>
              <a:ext uri="{FF2B5EF4-FFF2-40B4-BE49-F238E27FC236}">
                <a16:creationId xmlns:a16="http://schemas.microsoft.com/office/drawing/2014/main" id="{2CE2CA29-57E0-D792-1DDC-2CB9D1BA96E2}"/>
              </a:ext>
            </a:extLst>
          </p:cNvPr>
          <p:cNvSpPr/>
          <p:nvPr/>
        </p:nvSpPr>
        <p:spPr>
          <a:xfrm>
            <a:off x="5508522" y="2799734"/>
            <a:ext cx="2949677" cy="951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Offener Posten mit Beitragskennzeichen</a:t>
            </a:r>
            <a:endParaRPr lang="en-DE" dirty="0"/>
          </a:p>
        </p:txBody>
      </p:sp>
      <p:sp>
        <p:nvSpPr>
          <p:cNvPr id="7" name="Rechteck 6">
            <a:extLst>
              <a:ext uri="{FF2B5EF4-FFF2-40B4-BE49-F238E27FC236}">
                <a16:creationId xmlns:a16="http://schemas.microsoft.com/office/drawing/2014/main" id="{3A6F57FC-AB5A-3628-6674-920E0F2BFDF8}"/>
              </a:ext>
            </a:extLst>
          </p:cNvPr>
          <p:cNvSpPr/>
          <p:nvPr/>
        </p:nvSpPr>
        <p:spPr>
          <a:xfrm>
            <a:off x="2249130" y="4058263"/>
            <a:ext cx="2949677"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Kontoumsatz</a:t>
            </a:r>
            <a:endParaRPr lang="en-DE" dirty="0"/>
          </a:p>
        </p:txBody>
      </p:sp>
      <p:sp>
        <p:nvSpPr>
          <p:cNvPr id="8" name="Rechteck 7">
            <a:extLst>
              <a:ext uri="{FF2B5EF4-FFF2-40B4-BE49-F238E27FC236}">
                <a16:creationId xmlns:a16="http://schemas.microsoft.com/office/drawing/2014/main" id="{2D372926-A60D-FD12-D79C-E061A68CCA16}"/>
              </a:ext>
            </a:extLst>
          </p:cNvPr>
          <p:cNvSpPr/>
          <p:nvPr/>
        </p:nvSpPr>
        <p:spPr>
          <a:xfrm>
            <a:off x="2258962" y="5316791"/>
            <a:ext cx="6209071" cy="95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Buchung</a:t>
            </a:r>
            <a:endParaRPr lang="en-DE" dirty="0"/>
          </a:p>
        </p:txBody>
      </p:sp>
      <p:sp>
        <p:nvSpPr>
          <p:cNvPr id="9" name="Pfeil: nach unten 8">
            <a:extLst>
              <a:ext uri="{FF2B5EF4-FFF2-40B4-BE49-F238E27FC236}">
                <a16:creationId xmlns:a16="http://schemas.microsoft.com/office/drawing/2014/main" id="{E540C477-9E29-8D61-D576-1CF74191657C}"/>
              </a:ext>
            </a:extLst>
          </p:cNvPr>
          <p:cNvSpPr/>
          <p:nvPr/>
        </p:nvSpPr>
        <p:spPr>
          <a:xfrm>
            <a:off x="6728950" y="2344994"/>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Pfeil: nach unten 9">
            <a:extLst>
              <a:ext uri="{FF2B5EF4-FFF2-40B4-BE49-F238E27FC236}">
                <a16:creationId xmlns:a16="http://schemas.microsoft.com/office/drawing/2014/main" id="{7A88EABB-93C8-3E34-F651-69CA04D2FD62}"/>
              </a:ext>
            </a:extLst>
          </p:cNvPr>
          <p:cNvSpPr/>
          <p:nvPr/>
        </p:nvSpPr>
        <p:spPr>
          <a:xfrm>
            <a:off x="3469558" y="2351139"/>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Pfeil: nach unten 10">
            <a:extLst>
              <a:ext uri="{FF2B5EF4-FFF2-40B4-BE49-F238E27FC236}">
                <a16:creationId xmlns:a16="http://schemas.microsoft.com/office/drawing/2014/main" id="{FF8453A6-4075-2365-A670-3DD7BA06AFBF}"/>
              </a:ext>
            </a:extLst>
          </p:cNvPr>
          <p:cNvSpPr/>
          <p:nvPr/>
        </p:nvSpPr>
        <p:spPr>
          <a:xfrm>
            <a:off x="3469557" y="3603523"/>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Pfeil: nach unten 11">
            <a:extLst>
              <a:ext uri="{FF2B5EF4-FFF2-40B4-BE49-F238E27FC236}">
                <a16:creationId xmlns:a16="http://schemas.microsoft.com/office/drawing/2014/main" id="{B7B91E26-2873-C95C-0DB8-404BB59745E5}"/>
              </a:ext>
            </a:extLst>
          </p:cNvPr>
          <p:cNvSpPr/>
          <p:nvPr/>
        </p:nvSpPr>
        <p:spPr>
          <a:xfrm rot="19707552">
            <a:off x="3469557" y="4942663"/>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hteck 13">
            <a:extLst>
              <a:ext uri="{FF2B5EF4-FFF2-40B4-BE49-F238E27FC236}">
                <a16:creationId xmlns:a16="http://schemas.microsoft.com/office/drawing/2014/main" id="{B1B869D7-11C8-A10F-F194-885A2EC7CDC1}"/>
              </a:ext>
            </a:extLst>
          </p:cNvPr>
          <p:cNvSpPr/>
          <p:nvPr/>
        </p:nvSpPr>
        <p:spPr>
          <a:xfrm>
            <a:off x="5518356" y="4058261"/>
            <a:ext cx="2949677" cy="951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Neuer offener Posten</a:t>
            </a:r>
            <a:br>
              <a:rPr lang="de-DE" dirty="0"/>
            </a:br>
            <a:r>
              <a:rPr lang="de-DE" dirty="0"/>
              <a:t>ohne Beitragskennzeichen</a:t>
            </a:r>
            <a:endParaRPr lang="en-DE" dirty="0"/>
          </a:p>
        </p:txBody>
      </p:sp>
      <p:sp>
        <p:nvSpPr>
          <p:cNvPr id="13" name="Pfeil: nach unten 12">
            <a:extLst>
              <a:ext uri="{FF2B5EF4-FFF2-40B4-BE49-F238E27FC236}">
                <a16:creationId xmlns:a16="http://schemas.microsoft.com/office/drawing/2014/main" id="{2E355200-FCEF-6BB0-76E5-F299EEDB34CD}"/>
              </a:ext>
            </a:extLst>
          </p:cNvPr>
          <p:cNvSpPr/>
          <p:nvPr/>
        </p:nvSpPr>
        <p:spPr>
          <a:xfrm rot="1697072">
            <a:off x="6728949" y="4942664"/>
            <a:ext cx="508819" cy="668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hteck 14">
            <a:extLst>
              <a:ext uri="{FF2B5EF4-FFF2-40B4-BE49-F238E27FC236}">
                <a16:creationId xmlns:a16="http://schemas.microsoft.com/office/drawing/2014/main" id="{A4095485-440D-B7D2-C84D-41B5FB32434A}"/>
              </a:ext>
            </a:extLst>
          </p:cNvPr>
          <p:cNvSpPr/>
          <p:nvPr/>
        </p:nvSpPr>
        <p:spPr>
          <a:xfrm>
            <a:off x="6174297" y="3590278"/>
            <a:ext cx="1803633" cy="668592"/>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911426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35" presetClass="emph" presetSubtype="0" fill="hold" grpId="1" nodeType="withEffect">
                                  <p:stCondLst>
                                    <p:cond delay="0"/>
                                  </p:stCondLst>
                                  <p:childTnLst>
                                    <p:anim calcmode="discrete" valueType="str">
                                      <p:cBhvr>
                                        <p:cTn id="38" dur="3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3"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Fehler bei der Buchung von Buchungslisten</a:t>
            </a: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4" y="1800000"/>
            <a:ext cx="8923866" cy="3880773"/>
          </a:xfrm>
        </p:spPr>
        <p:txBody>
          <a:bodyPr>
            <a:normAutofit/>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Buchungsliste wird als Einzelbuchung gebucht</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Offene Posten aus der Buchungsliste wurden mit falschen Umsätzen gebucht</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Offene Posten aus Buchungsliste wurden gelöscht</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Offene Posten aus Buchungsliste wurden als Barzahler gebucht</a:t>
            </a:r>
          </a:p>
          <a:p>
            <a:pPr>
              <a:spcBef>
                <a:spcPts val="1800"/>
              </a:spcBef>
              <a:buClr>
                <a:srgbClr val="0F70B7"/>
              </a:buClr>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68277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te">
  <a:themeElements>
    <a:clrScheme name="Benutzerdefiniert 5">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595959"/>
      </a:hlink>
      <a:folHlink>
        <a:srgbClr val="5F5F5F"/>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3386</Words>
  <Application>Microsoft Office PowerPoint</Application>
  <PresentationFormat>Breitbild</PresentationFormat>
  <Paragraphs>334</Paragraphs>
  <Slides>63</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63</vt:i4>
      </vt:variant>
    </vt:vector>
  </HeadingPairs>
  <TitlesOfParts>
    <vt:vector size="69" baseType="lpstr">
      <vt:lpstr>Arial</vt:lpstr>
      <vt:lpstr>Calibri</vt:lpstr>
      <vt:lpstr>Open Sans</vt:lpstr>
      <vt:lpstr>Trebuchet MS</vt:lpstr>
      <vt:lpstr>Wingdings 3</vt:lpstr>
      <vt:lpstr>Facette</vt:lpstr>
      <vt:lpstr>Finanzen und Buchhaltung fortgeschrittene Anwendung </vt:lpstr>
      <vt:lpstr>Übersicht</vt:lpstr>
      <vt:lpstr>Übersicht</vt:lpstr>
      <vt:lpstr>Falsch gebucht – was tun?</vt:lpstr>
      <vt:lpstr>Offene Posten verstehen bei Bankaufträgen</vt:lpstr>
      <vt:lpstr>Offene Posten verstehen bei Barzahlungen</vt:lpstr>
      <vt:lpstr>OP bei nicht ausgelösten Zahlungen</vt:lpstr>
      <vt:lpstr>Fehler in der Zuordnung Beitrag / Mitglied</vt:lpstr>
      <vt:lpstr>Fehler bei der Buchung von Buchungslisten</vt:lpstr>
      <vt:lpstr>Beiträge in nicht aktuellen Perioden buchen</vt:lpstr>
      <vt:lpstr>Beiträge in nicht aktuellen Perioden buchen</vt:lpstr>
      <vt:lpstr>Gelöschte Elemente wiederherstellen</vt:lpstr>
      <vt:lpstr>Beleghaltung mit der elektronischen Belegablage</vt:lpstr>
      <vt:lpstr>Erstellen von Belegarchiven</vt:lpstr>
      <vt:lpstr>Belege in Archiv hinzufügen</vt:lpstr>
      <vt:lpstr>Belege hinzufügen </vt:lpstr>
      <vt:lpstr>Belege hinzufügen </vt:lpstr>
      <vt:lpstr>Belege einsehen und Zuordnung ändern </vt:lpstr>
      <vt:lpstr>Belege einsehen und Zuordnung ändern</vt:lpstr>
      <vt:lpstr>Kassenbuch mit Belegen drucken</vt:lpstr>
      <vt:lpstr>Der elektronische Kassenprüfer</vt:lpstr>
      <vt:lpstr>Kassenprüfer erstellen</vt:lpstr>
      <vt:lpstr>Kassenprüfer erstellen</vt:lpstr>
      <vt:lpstr>Die elektronische Kassenprüfung</vt:lpstr>
      <vt:lpstr>Die elektronische Kassenprüfung</vt:lpstr>
      <vt:lpstr>Kassenprüfungsprotokoll</vt:lpstr>
      <vt:lpstr>Virtuelle Konten</vt:lpstr>
      <vt:lpstr>Virtuelle Konten</vt:lpstr>
      <vt:lpstr>X Augen Prinzip – Die Auftragsfreigabe</vt:lpstr>
      <vt:lpstr>Virtuelle Konten anlegen</vt:lpstr>
      <vt:lpstr>Kontoumsätze und Buchungen der virt. Konten</vt:lpstr>
      <vt:lpstr>Bestandsänderung der virtuellen Konten</vt:lpstr>
      <vt:lpstr>Automatische Buchungen erstellen</vt:lpstr>
      <vt:lpstr>Vorbereitende Arbeiten Buchungsmuster</vt:lpstr>
      <vt:lpstr>Buchungsmuster erstellen</vt:lpstr>
      <vt:lpstr>Buchungsmuster erstellen</vt:lpstr>
      <vt:lpstr>Buchungsmuster erstellen</vt:lpstr>
      <vt:lpstr>Beitragskonten einrichten und verwenden</vt:lpstr>
      <vt:lpstr>Guthabenkonten einsehen</vt:lpstr>
      <vt:lpstr>Guthabenkonten bei Mehrspartenvereinen</vt:lpstr>
      <vt:lpstr>Rücklastschriftbearbeitung</vt:lpstr>
      <vt:lpstr>Rücklastschrift Buchungsstaffel</vt:lpstr>
      <vt:lpstr>Gegenbuchung Rücklastschrift</vt:lpstr>
      <vt:lpstr>Rücklastschriftenliste</vt:lpstr>
      <vt:lpstr>Bearbeitung einzelner Rücklastschriften</vt:lpstr>
      <vt:lpstr>Arbeitsabläufe</vt:lpstr>
      <vt:lpstr>Arbeitsabläufe</vt:lpstr>
      <vt:lpstr>Arbeitsabläufe ausführen</vt:lpstr>
      <vt:lpstr>Daueraufträge</vt:lpstr>
      <vt:lpstr>Daueraufträge</vt:lpstr>
      <vt:lpstr>Daueraufträge verwalten</vt:lpstr>
      <vt:lpstr>Eigene Tabellen abrechnen</vt:lpstr>
      <vt:lpstr>Eigene Tabellen abrechnen</vt:lpstr>
      <vt:lpstr>Eigene Tabellen abrechnen – Schritt 2</vt:lpstr>
      <vt:lpstr>Eigene Tabellen abrechnen – Schritt 3 </vt:lpstr>
      <vt:lpstr>Eigene Tabellen – Rechnungen erstellen</vt:lpstr>
      <vt:lpstr>Massenänderung in der Buchhaltung</vt:lpstr>
      <vt:lpstr>Massenänderung in der Buchhaltung</vt:lpstr>
      <vt:lpstr>Erstellen von Budgetplänen</vt:lpstr>
      <vt:lpstr>Budgetpläne Sollfeststellung</vt:lpstr>
      <vt:lpstr>Budgetpläne Sollfeststellung</vt:lpstr>
      <vt:lpstr>Budgetpläne festlegen der Sollzahlen</vt:lpstr>
      <vt:lpstr>Budgetpläne auswerten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Verein 2030</dc:title>
  <dc:creator>CHRISTOPH SPERL</dc:creator>
  <cp:lastModifiedBy>CHRISTOPH SPERL</cp:lastModifiedBy>
  <cp:revision>11</cp:revision>
  <dcterms:created xsi:type="dcterms:W3CDTF">2022-10-04T14:11:10Z</dcterms:created>
  <dcterms:modified xsi:type="dcterms:W3CDTF">2023-07-04T10:58:22Z</dcterms:modified>
</cp:coreProperties>
</file>