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52" r:id="rId1"/>
  </p:sldMasterIdLst>
  <p:notesMasterIdLst>
    <p:notesMasterId r:id="rId128"/>
  </p:notesMasterIdLst>
  <p:sldIdLst>
    <p:sldId id="257" r:id="rId2"/>
    <p:sldId id="284" r:id="rId3"/>
    <p:sldId id="369" r:id="rId4"/>
    <p:sldId id="370" r:id="rId5"/>
    <p:sldId id="371" r:id="rId6"/>
    <p:sldId id="358" r:id="rId7"/>
    <p:sldId id="391" r:id="rId8"/>
    <p:sldId id="392" r:id="rId9"/>
    <p:sldId id="393" r:id="rId10"/>
    <p:sldId id="398" r:id="rId11"/>
    <p:sldId id="394" r:id="rId12"/>
    <p:sldId id="399" r:id="rId13"/>
    <p:sldId id="395" r:id="rId14"/>
    <p:sldId id="396" r:id="rId15"/>
    <p:sldId id="397" r:id="rId16"/>
    <p:sldId id="359" r:id="rId17"/>
    <p:sldId id="378" r:id="rId18"/>
    <p:sldId id="379" r:id="rId19"/>
    <p:sldId id="373" r:id="rId20"/>
    <p:sldId id="360" r:id="rId21"/>
    <p:sldId id="376" r:id="rId22"/>
    <p:sldId id="375" r:id="rId23"/>
    <p:sldId id="377" r:id="rId24"/>
    <p:sldId id="380" r:id="rId25"/>
    <p:sldId id="382" r:id="rId26"/>
    <p:sldId id="383" r:id="rId27"/>
    <p:sldId id="384" r:id="rId28"/>
    <p:sldId id="385" r:id="rId29"/>
    <p:sldId id="390" r:id="rId30"/>
    <p:sldId id="386" r:id="rId31"/>
    <p:sldId id="388" r:id="rId32"/>
    <p:sldId id="389" r:id="rId33"/>
    <p:sldId id="400" r:id="rId34"/>
    <p:sldId id="387" r:id="rId35"/>
    <p:sldId id="364" r:id="rId36"/>
    <p:sldId id="401" r:id="rId37"/>
    <p:sldId id="402" r:id="rId38"/>
    <p:sldId id="365" r:id="rId39"/>
    <p:sldId id="403" r:id="rId40"/>
    <p:sldId id="366" r:id="rId41"/>
    <p:sldId id="404" r:id="rId42"/>
    <p:sldId id="405" r:id="rId43"/>
    <p:sldId id="367"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5" r:id="rId62"/>
    <p:sldId id="423" r:id="rId63"/>
    <p:sldId id="424"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439" r:id="rId78"/>
    <p:sldId id="440" r:id="rId79"/>
    <p:sldId id="441" r:id="rId80"/>
    <p:sldId id="442" r:id="rId81"/>
    <p:sldId id="443" r:id="rId82"/>
    <p:sldId id="444" r:id="rId83"/>
    <p:sldId id="445" r:id="rId84"/>
    <p:sldId id="446" r:id="rId85"/>
    <p:sldId id="448" r:id="rId86"/>
    <p:sldId id="450" r:id="rId87"/>
    <p:sldId id="447" r:id="rId88"/>
    <p:sldId id="449" r:id="rId89"/>
    <p:sldId id="451" r:id="rId90"/>
    <p:sldId id="452" r:id="rId91"/>
    <p:sldId id="453" r:id="rId92"/>
    <p:sldId id="454" r:id="rId93"/>
    <p:sldId id="455" r:id="rId94"/>
    <p:sldId id="456" r:id="rId95"/>
    <p:sldId id="457" r:id="rId96"/>
    <p:sldId id="458" r:id="rId97"/>
    <p:sldId id="459" r:id="rId98"/>
    <p:sldId id="460" r:id="rId99"/>
    <p:sldId id="461" r:id="rId100"/>
    <p:sldId id="462" r:id="rId101"/>
    <p:sldId id="463" r:id="rId102"/>
    <p:sldId id="464" r:id="rId103"/>
    <p:sldId id="465" r:id="rId104"/>
    <p:sldId id="466" r:id="rId105"/>
    <p:sldId id="467" r:id="rId106"/>
    <p:sldId id="468" r:id="rId107"/>
    <p:sldId id="469" r:id="rId108"/>
    <p:sldId id="470" r:id="rId109"/>
    <p:sldId id="471" r:id="rId110"/>
    <p:sldId id="472" r:id="rId111"/>
    <p:sldId id="473" r:id="rId112"/>
    <p:sldId id="474" r:id="rId113"/>
    <p:sldId id="475" r:id="rId114"/>
    <p:sldId id="477" r:id="rId115"/>
    <p:sldId id="476" r:id="rId116"/>
    <p:sldId id="478" r:id="rId117"/>
    <p:sldId id="480" r:id="rId118"/>
    <p:sldId id="479" r:id="rId119"/>
    <p:sldId id="482" r:id="rId120"/>
    <p:sldId id="483" r:id="rId121"/>
    <p:sldId id="484" r:id="rId122"/>
    <p:sldId id="481" r:id="rId123"/>
    <p:sldId id="485" r:id="rId124"/>
    <p:sldId id="486" r:id="rId125"/>
    <p:sldId id="487" r:id="rId126"/>
    <p:sldId id="488" r:id="rId127"/>
  </p:sldIdLst>
  <p:sldSz cx="12192000" cy="6858000"/>
  <p:notesSz cx="6888163" cy="10018713"/>
  <p:custShowLst>
    <p:custShow name="Beginn" id="0">
      <p:sldLst>
        <p:sld r:id="rId2"/>
        <p:sld r:id="rId3"/>
        <p:sld r:id="rId4"/>
        <p:sld r:id="rId5"/>
        <p:sld r:id="rId6"/>
      </p:sldLst>
    </p:custShow>
    <p:custShow name="Tag 1" id="1">
      <p:sldLst>
        <p:sld r:id="rId3"/>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Lst>
    </p:custShow>
    <p:custShow name="Tag 2" id="2">
      <p:sldLst>
        <p:sld r:id="rId2"/>
        <p:sld r:id="rId4"/>
        <p:sld r:id="rId50"/>
        <p:sld r:id="rId51"/>
        <p:sld r:id="rId52"/>
        <p:sld r:id="rId53"/>
        <p:sld r:id="rId54"/>
        <p:sld r:id="rId55"/>
        <p:sld r:id="rId56"/>
        <p:sld r:id="rId57"/>
        <p:sld r:id="rId58"/>
        <p:sld r:id="rId59"/>
        <p:sld r:id="rId60"/>
        <p:sld r:id="rId61"/>
        <p:sld r:id="rId62"/>
        <p:sld r:id="rId63"/>
        <p:sld r:id="rId64"/>
        <p:sld r:id="rId65"/>
        <p:sld r:id="rId66"/>
        <p:sld r:id="rId67"/>
        <p:sld r:id="rId68"/>
        <p:sld r:id="rId69"/>
        <p:sld r:id="rId70"/>
        <p:sld r:id="rId71"/>
        <p:sld r:id="rId72"/>
        <p:sld r:id="rId73"/>
        <p:sld r:id="rId74"/>
        <p:sld r:id="rId75"/>
        <p:sld r:id="rId76"/>
        <p:sld r:id="rId77"/>
        <p:sld r:id="rId78"/>
        <p:sld r:id="rId79"/>
        <p:sld r:id="rId8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E348E-D249-4C5C-9F68-032556BA0214}" v="14504" dt="2021-11-18T14:03:22.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452" autoAdjust="0"/>
    <p:restoredTop sz="96697" autoAdjust="0"/>
  </p:normalViewPr>
  <p:slideViewPr>
    <p:cSldViewPr snapToGrid="0">
      <p:cViewPr varScale="1">
        <p:scale>
          <a:sx n="96" d="100"/>
          <a:sy n="96" d="100"/>
        </p:scale>
        <p:origin x="57" y="74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9367"/>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 Sperl" userId="4af139c36cd33df3" providerId="LiveId" clId="{4FDE348E-D249-4C5C-9F68-032556BA0214}"/>
    <pc:docChg chg="undo redo custSel addSld delSld modSld sldOrd modMainMaster">
      <pc:chgData name="Christoph Sperl" userId="4af139c36cd33df3" providerId="LiveId" clId="{4FDE348E-D249-4C5C-9F68-032556BA0214}" dt="2021-11-18T14:03:22.282" v="64442"/>
      <pc:docMkLst>
        <pc:docMk/>
      </pc:docMkLst>
      <pc:sldChg chg="modSp mod modTransition">
        <pc:chgData name="Christoph Sperl" userId="4af139c36cd33df3" providerId="LiveId" clId="{4FDE348E-D249-4C5C-9F68-032556BA0214}" dt="2021-11-18T14:03:22.282" v="64442"/>
        <pc:sldMkLst>
          <pc:docMk/>
          <pc:sldMk cId="1457507137" sldId="257"/>
        </pc:sldMkLst>
        <pc:spChg chg="mod">
          <ac:chgData name="Christoph Sperl" userId="4af139c36cd33df3" providerId="LiveId" clId="{4FDE348E-D249-4C5C-9F68-032556BA0214}" dt="2021-09-30T07:15:10.517" v="91" actId="20577"/>
          <ac:spMkLst>
            <pc:docMk/>
            <pc:sldMk cId="1457507137" sldId="257"/>
            <ac:spMk id="4" creationId="{A79025BA-46D5-4FB4-A234-74A6DD682F5D}"/>
          </ac:spMkLst>
        </pc:spChg>
      </pc:sldChg>
      <pc:sldChg chg="del">
        <pc:chgData name="Christoph Sperl" userId="4af139c36cd33df3" providerId="LiveId" clId="{4FDE348E-D249-4C5C-9F68-032556BA0214}" dt="2021-09-30T07:15:15.123" v="92" actId="47"/>
        <pc:sldMkLst>
          <pc:docMk/>
          <pc:sldMk cId="298629941" sldId="260"/>
        </pc:sldMkLst>
      </pc:sldChg>
      <pc:sldChg chg="del">
        <pc:chgData name="Christoph Sperl" userId="4af139c36cd33df3" providerId="LiveId" clId="{4FDE348E-D249-4C5C-9F68-032556BA0214}" dt="2021-09-30T07:51:12.564" v="1187" actId="47"/>
        <pc:sldMkLst>
          <pc:docMk/>
          <pc:sldMk cId="3327881909" sldId="282"/>
        </pc:sldMkLst>
      </pc:sldChg>
      <pc:sldChg chg="del">
        <pc:chgData name="Christoph Sperl" userId="4af139c36cd33df3" providerId="LiveId" clId="{4FDE348E-D249-4C5C-9F68-032556BA0214}" dt="2021-09-30T07:51:12.564" v="1187" actId="47"/>
        <pc:sldMkLst>
          <pc:docMk/>
          <pc:sldMk cId="1499122650" sldId="283"/>
        </pc:sldMkLst>
      </pc:sldChg>
      <pc:sldChg chg="modSp mod modTransition modAnim modShow">
        <pc:chgData name="Christoph Sperl" userId="4af139c36cd33df3" providerId="LiveId" clId="{4FDE348E-D249-4C5C-9F68-032556BA0214}" dt="2021-11-18T14:03:22.282" v="64442"/>
        <pc:sldMkLst>
          <pc:docMk/>
          <pc:sldMk cId="1544260055" sldId="284"/>
        </pc:sldMkLst>
        <pc:spChg chg="mod">
          <ac:chgData name="Christoph Sperl" userId="4af139c36cd33df3" providerId="LiveId" clId="{4FDE348E-D249-4C5C-9F68-032556BA0214}" dt="2021-09-30T07:15:37.347" v="103" actId="20577"/>
          <ac:spMkLst>
            <pc:docMk/>
            <pc:sldMk cId="1544260055" sldId="284"/>
            <ac:spMk id="2" creationId="{F99AAB70-3C2E-4289-B977-9DCD46B0F65F}"/>
          </ac:spMkLst>
        </pc:spChg>
        <pc:spChg chg="mod">
          <ac:chgData name="Christoph Sperl" userId="4af139c36cd33df3" providerId="LiveId" clId="{4FDE348E-D249-4C5C-9F68-032556BA0214}" dt="2021-11-09T09:30:29.716" v="27710" actId="207"/>
          <ac:spMkLst>
            <pc:docMk/>
            <pc:sldMk cId="1544260055" sldId="284"/>
            <ac:spMk id="3" creationId="{65FC571A-5969-4DF5-9D17-DD0B97A2ACC1}"/>
          </ac:spMkLst>
        </pc:spChg>
      </pc:sldChg>
      <pc:sldChg chg="del">
        <pc:chgData name="Christoph Sperl" userId="4af139c36cd33df3" providerId="LiveId" clId="{4FDE348E-D249-4C5C-9F68-032556BA0214}" dt="2021-09-30T07:51:12.564" v="1187" actId="47"/>
        <pc:sldMkLst>
          <pc:docMk/>
          <pc:sldMk cId="4243679556" sldId="285"/>
        </pc:sldMkLst>
      </pc:sldChg>
      <pc:sldChg chg="del">
        <pc:chgData name="Christoph Sperl" userId="4af139c36cd33df3" providerId="LiveId" clId="{4FDE348E-D249-4C5C-9F68-032556BA0214}" dt="2021-09-30T07:51:12.564" v="1187" actId="47"/>
        <pc:sldMkLst>
          <pc:docMk/>
          <pc:sldMk cId="3334141779" sldId="286"/>
        </pc:sldMkLst>
      </pc:sldChg>
      <pc:sldChg chg="del">
        <pc:chgData name="Christoph Sperl" userId="4af139c36cd33df3" providerId="LiveId" clId="{4FDE348E-D249-4C5C-9F68-032556BA0214}" dt="2021-09-30T07:51:12.564" v="1187" actId="47"/>
        <pc:sldMkLst>
          <pc:docMk/>
          <pc:sldMk cId="1374384692" sldId="287"/>
        </pc:sldMkLst>
      </pc:sldChg>
      <pc:sldChg chg="del">
        <pc:chgData name="Christoph Sperl" userId="4af139c36cd33df3" providerId="LiveId" clId="{4FDE348E-D249-4C5C-9F68-032556BA0214}" dt="2021-09-30T07:51:12.564" v="1187" actId="47"/>
        <pc:sldMkLst>
          <pc:docMk/>
          <pc:sldMk cId="1887812608" sldId="316"/>
        </pc:sldMkLst>
      </pc:sldChg>
      <pc:sldChg chg="del">
        <pc:chgData name="Christoph Sperl" userId="4af139c36cd33df3" providerId="LiveId" clId="{4FDE348E-D249-4C5C-9F68-032556BA0214}" dt="2021-09-30T07:51:12.564" v="1187" actId="47"/>
        <pc:sldMkLst>
          <pc:docMk/>
          <pc:sldMk cId="3432580067" sldId="317"/>
        </pc:sldMkLst>
      </pc:sldChg>
      <pc:sldChg chg="del">
        <pc:chgData name="Christoph Sperl" userId="4af139c36cd33df3" providerId="LiveId" clId="{4FDE348E-D249-4C5C-9F68-032556BA0214}" dt="2021-09-30T07:51:12.564" v="1187" actId="47"/>
        <pc:sldMkLst>
          <pc:docMk/>
          <pc:sldMk cId="2027134641" sldId="318"/>
        </pc:sldMkLst>
      </pc:sldChg>
      <pc:sldChg chg="del">
        <pc:chgData name="Christoph Sperl" userId="4af139c36cd33df3" providerId="LiveId" clId="{4FDE348E-D249-4C5C-9F68-032556BA0214}" dt="2021-09-30T07:51:12.564" v="1187" actId="47"/>
        <pc:sldMkLst>
          <pc:docMk/>
          <pc:sldMk cId="2166089990" sldId="319"/>
        </pc:sldMkLst>
      </pc:sldChg>
      <pc:sldChg chg="del">
        <pc:chgData name="Christoph Sperl" userId="4af139c36cd33df3" providerId="LiveId" clId="{4FDE348E-D249-4C5C-9F68-032556BA0214}" dt="2021-09-30T07:51:12.564" v="1187" actId="47"/>
        <pc:sldMkLst>
          <pc:docMk/>
          <pc:sldMk cId="2546398295" sldId="320"/>
        </pc:sldMkLst>
      </pc:sldChg>
      <pc:sldChg chg="del">
        <pc:chgData name="Christoph Sperl" userId="4af139c36cd33df3" providerId="LiveId" clId="{4FDE348E-D249-4C5C-9F68-032556BA0214}" dt="2021-09-30T07:51:12.564" v="1187" actId="47"/>
        <pc:sldMkLst>
          <pc:docMk/>
          <pc:sldMk cId="2615244711" sldId="321"/>
        </pc:sldMkLst>
      </pc:sldChg>
      <pc:sldChg chg="del">
        <pc:chgData name="Christoph Sperl" userId="4af139c36cd33df3" providerId="LiveId" clId="{4FDE348E-D249-4C5C-9F68-032556BA0214}" dt="2021-09-30T07:51:12.564" v="1187" actId="47"/>
        <pc:sldMkLst>
          <pc:docMk/>
          <pc:sldMk cId="2374087354" sldId="322"/>
        </pc:sldMkLst>
      </pc:sldChg>
      <pc:sldChg chg="del">
        <pc:chgData name="Christoph Sperl" userId="4af139c36cd33df3" providerId="LiveId" clId="{4FDE348E-D249-4C5C-9F68-032556BA0214}" dt="2021-09-30T07:51:12.564" v="1187" actId="47"/>
        <pc:sldMkLst>
          <pc:docMk/>
          <pc:sldMk cId="778624832" sldId="323"/>
        </pc:sldMkLst>
      </pc:sldChg>
      <pc:sldChg chg="del">
        <pc:chgData name="Christoph Sperl" userId="4af139c36cd33df3" providerId="LiveId" clId="{4FDE348E-D249-4C5C-9F68-032556BA0214}" dt="2021-09-30T07:51:12.564" v="1187" actId="47"/>
        <pc:sldMkLst>
          <pc:docMk/>
          <pc:sldMk cId="3353132746" sldId="324"/>
        </pc:sldMkLst>
      </pc:sldChg>
      <pc:sldChg chg="del">
        <pc:chgData name="Christoph Sperl" userId="4af139c36cd33df3" providerId="LiveId" clId="{4FDE348E-D249-4C5C-9F68-032556BA0214}" dt="2021-09-30T07:51:12.564" v="1187" actId="47"/>
        <pc:sldMkLst>
          <pc:docMk/>
          <pc:sldMk cId="1759373212" sldId="325"/>
        </pc:sldMkLst>
      </pc:sldChg>
      <pc:sldChg chg="del">
        <pc:chgData name="Christoph Sperl" userId="4af139c36cd33df3" providerId="LiveId" clId="{4FDE348E-D249-4C5C-9F68-032556BA0214}" dt="2021-09-30T07:51:12.564" v="1187" actId="47"/>
        <pc:sldMkLst>
          <pc:docMk/>
          <pc:sldMk cId="2294918506" sldId="326"/>
        </pc:sldMkLst>
      </pc:sldChg>
      <pc:sldChg chg="del">
        <pc:chgData name="Christoph Sperl" userId="4af139c36cd33df3" providerId="LiveId" clId="{4FDE348E-D249-4C5C-9F68-032556BA0214}" dt="2021-09-30T07:51:12.564" v="1187" actId="47"/>
        <pc:sldMkLst>
          <pc:docMk/>
          <pc:sldMk cId="1152970847" sldId="327"/>
        </pc:sldMkLst>
      </pc:sldChg>
      <pc:sldChg chg="del">
        <pc:chgData name="Christoph Sperl" userId="4af139c36cd33df3" providerId="LiveId" clId="{4FDE348E-D249-4C5C-9F68-032556BA0214}" dt="2021-09-30T07:51:12.564" v="1187" actId="47"/>
        <pc:sldMkLst>
          <pc:docMk/>
          <pc:sldMk cId="162185311" sldId="328"/>
        </pc:sldMkLst>
      </pc:sldChg>
      <pc:sldChg chg="del">
        <pc:chgData name="Christoph Sperl" userId="4af139c36cd33df3" providerId="LiveId" clId="{4FDE348E-D249-4C5C-9F68-032556BA0214}" dt="2021-09-30T07:51:12.564" v="1187" actId="47"/>
        <pc:sldMkLst>
          <pc:docMk/>
          <pc:sldMk cId="3856475972" sldId="329"/>
        </pc:sldMkLst>
      </pc:sldChg>
      <pc:sldChg chg="del">
        <pc:chgData name="Christoph Sperl" userId="4af139c36cd33df3" providerId="LiveId" clId="{4FDE348E-D249-4C5C-9F68-032556BA0214}" dt="2021-09-30T07:51:12.564" v="1187" actId="47"/>
        <pc:sldMkLst>
          <pc:docMk/>
          <pc:sldMk cId="4064893709" sldId="330"/>
        </pc:sldMkLst>
      </pc:sldChg>
      <pc:sldChg chg="del">
        <pc:chgData name="Christoph Sperl" userId="4af139c36cd33df3" providerId="LiveId" clId="{4FDE348E-D249-4C5C-9F68-032556BA0214}" dt="2021-09-30T07:51:12.564" v="1187" actId="47"/>
        <pc:sldMkLst>
          <pc:docMk/>
          <pc:sldMk cId="652472726" sldId="331"/>
        </pc:sldMkLst>
      </pc:sldChg>
      <pc:sldChg chg="del">
        <pc:chgData name="Christoph Sperl" userId="4af139c36cd33df3" providerId="LiveId" clId="{4FDE348E-D249-4C5C-9F68-032556BA0214}" dt="2021-09-30T07:51:12.564" v="1187" actId="47"/>
        <pc:sldMkLst>
          <pc:docMk/>
          <pc:sldMk cId="2217370766" sldId="332"/>
        </pc:sldMkLst>
      </pc:sldChg>
      <pc:sldChg chg="del">
        <pc:chgData name="Christoph Sperl" userId="4af139c36cd33df3" providerId="LiveId" clId="{4FDE348E-D249-4C5C-9F68-032556BA0214}" dt="2021-09-30T07:51:12.564" v="1187" actId="47"/>
        <pc:sldMkLst>
          <pc:docMk/>
          <pc:sldMk cId="1921833806" sldId="333"/>
        </pc:sldMkLst>
      </pc:sldChg>
      <pc:sldChg chg="del">
        <pc:chgData name="Christoph Sperl" userId="4af139c36cd33df3" providerId="LiveId" clId="{4FDE348E-D249-4C5C-9F68-032556BA0214}" dt="2021-09-30T07:51:12.564" v="1187" actId="47"/>
        <pc:sldMkLst>
          <pc:docMk/>
          <pc:sldMk cId="4150694774" sldId="336"/>
        </pc:sldMkLst>
      </pc:sldChg>
      <pc:sldChg chg="del">
        <pc:chgData name="Christoph Sperl" userId="4af139c36cd33df3" providerId="LiveId" clId="{4FDE348E-D249-4C5C-9F68-032556BA0214}" dt="2021-09-30T07:51:12.564" v="1187" actId="47"/>
        <pc:sldMkLst>
          <pc:docMk/>
          <pc:sldMk cId="3150768265" sldId="337"/>
        </pc:sldMkLst>
      </pc:sldChg>
      <pc:sldChg chg="del">
        <pc:chgData name="Christoph Sperl" userId="4af139c36cd33df3" providerId="LiveId" clId="{4FDE348E-D249-4C5C-9F68-032556BA0214}" dt="2021-09-30T07:51:12.564" v="1187" actId="47"/>
        <pc:sldMkLst>
          <pc:docMk/>
          <pc:sldMk cId="1683163269" sldId="338"/>
        </pc:sldMkLst>
      </pc:sldChg>
      <pc:sldChg chg="del">
        <pc:chgData name="Christoph Sperl" userId="4af139c36cd33df3" providerId="LiveId" clId="{4FDE348E-D249-4C5C-9F68-032556BA0214}" dt="2021-09-30T07:51:12.564" v="1187" actId="47"/>
        <pc:sldMkLst>
          <pc:docMk/>
          <pc:sldMk cId="2247542823" sldId="339"/>
        </pc:sldMkLst>
      </pc:sldChg>
      <pc:sldChg chg="del">
        <pc:chgData name="Christoph Sperl" userId="4af139c36cd33df3" providerId="LiveId" clId="{4FDE348E-D249-4C5C-9F68-032556BA0214}" dt="2021-09-30T07:51:12.564" v="1187" actId="47"/>
        <pc:sldMkLst>
          <pc:docMk/>
          <pc:sldMk cId="4036315585" sldId="340"/>
        </pc:sldMkLst>
      </pc:sldChg>
      <pc:sldChg chg="del">
        <pc:chgData name="Christoph Sperl" userId="4af139c36cd33df3" providerId="LiveId" clId="{4FDE348E-D249-4C5C-9F68-032556BA0214}" dt="2021-09-30T07:51:12.564" v="1187" actId="47"/>
        <pc:sldMkLst>
          <pc:docMk/>
          <pc:sldMk cId="4080963148" sldId="341"/>
        </pc:sldMkLst>
      </pc:sldChg>
      <pc:sldChg chg="del">
        <pc:chgData name="Christoph Sperl" userId="4af139c36cd33df3" providerId="LiveId" clId="{4FDE348E-D249-4C5C-9F68-032556BA0214}" dt="2021-09-30T07:51:12.564" v="1187" actId="47"/>
        <pc:sldMkLst>
          <pc:docMk/>
          <pc:sldMk cId="3337240209" sldId="342"/>
        </pc:sldMkLst>
      </pc:sldChg>
      <pc:sldChg chg="del">
        <pc:chgData name="Christoph Sperl" userId="4af139c36cd33df3" providerId="LiveId" clId="{4FDE348E-D249-4C5C-9F68-032556BA0214}" dt="2021-09-30T07:51:12.564" v="1187" actId="47"/>
        <pc:sldMkLst>
          <pc:docMk/>
          <pc:sldMk cId="570798251" sldId="343"/>
        </pc:sldMkLst>
      </pc:sldChg>
      <pc:sldChg chg="del">
        <pc:chgData name="Christoph Sperl" userId="4af139c36cd33df3" providerId="LiveId" clId="{4FDE348E-D249-4C5C-9F68-032556BA0214}" dt="2021-09-30T07:51:12.564" v="1187" actId="47"/>
        <pc:sldMkLst>
          <pc:docMk/>
          <pc:sldMk cId="2135764712" sldId="344"/>
        </pc:sldMkLst>
      </pc:sldChg>
      <pc:sldChg chg="del">
        <pc:chgData name="Christoph Sperl" userId="4af139c36cd33df3" providerId="LiveId" clId="{4FDE348E-D249-4C5C-9F68-032556BA0214}" dt="2021-09-30T07:51:12.564" v="1187" actId="47"/>
        <pc:sldMkLst>
          <pc:docMk/>
          <pc:sldMk cId="3550297079" sldId="345"/>
        </pc:sldMkLst>
      </pc:sldChg>
      <pc:sldChg chg="del">
        <pc:chgData name="Christoph Sperl" userId="4af139c36cd33df3" providerId="LiveId" clId="{4FDE348E-D249-4C5C-9F68-032556BA0214}" dt="2021-09-30T07:51:12.564" v="1187" actId="47"/>
        <pc:sldMkLst>
          <pc:docMk/>
          <pc:sldMk cId="3634994364" sldId="346"/>
        </pc:sldMkLst>
      </pc:sldChg>
      <pc:sldChg chg="modSp add del mod modAnim">
        <pc:chgData name="Christoph Sperl" userId="4af139c36cd33df3" providerId="LiveId" clId="{4FDE348E-D249-4C5C-9F68-032556BA0214}" dt="2021-11-02T13:00:47.928" v="8038" actId="47"/>
        <pc:sldMkLst>
          <pc:docMk/>
          <pc:sldMk cId="116282281" sldId="347"/>
        </pc:sldMkLst>
        <pc:spChg chg="mod">
          <ac:chgData name="Christoph Sperl" userId="4af139c36cd33df3" providerId="LiveId" clId="{4FDE348E-D249-4C5C-9F68-032556BA0214}" dt="2021-09-30T07:22:59.474" v="422" actId="20577"/>
          <ac:spMkLst>
            <pc:docMk/>
            <pc:sldMk cId="116282281" sldId="347"/>
            <ac:spMk id="2" creationId="{F99AAB70-3C2E-4289-B977-9DCD46B0F65F}"/>
          </ac:spMkLst>
        </pc:spChg>
        <pc:spChg chg="mod">
          <ac:chgData name="Christoph Sperl" userId="4af139c36cd33df3" providerId="LiveId" clId="{4FDE348E-D249-4C5C-9F68-032556BA0214}" dt="2021-09-30T07:46:39.113" v="690" actId="20577"/>
          <ac:spMkLst>
            <pc:docMk/>
            <pc:sldMk cId="116282281" sldId="347"/>
            <ac:spMk id="3" creationId="{65FC571A-5969-4DF5-9D17-DD0B97A2ACC1}"/>
          </ac:spMkLst>
        </pc:spChg>
      </pc:sldChg>
      <pc:sldChg chg="new del">
        <pc:chgData name="Christoph Sperl" userId="4af139c36cd33df3" providerId="LiveId" clId="{4FDE348E-D249-4C5C-9F68-032556BA0214}" dt="2021-09-30T07:22:54.626" v="419" actId="47"/>
        <pc:sldMkLst>
          <pc:docMk/>
          <pc:sldMk cId="984225011" sldId="347"/>
        </pc:sldMkLst>
      </pc:sldChg>
      <pc:sldChg chg="modSp add del mod modAnim">
        <pc:chgData name="Christoph Sperl" userId="4af139c36cd33df3" providerId="LiveId" clId="{4FDE348E-D249-4C5C-9F68-032556BA0214}" dt="2021-11-02T13:00:47.928" v="8038" actId="47"/>
        <pc:sldMkLst>
          <pc:docMk/>
          <pc:sldMk cId="3206602789" sldId="348"/>
        </pc:sldMkLst>
        <pc:spChg chg="mod">
          <ac:chgData name="Christoph Sperl" userId="4af139c36cd33df3" providerId="LiveId" clId="{4FDE348E-D249-4C5C-9F68-032556BA0214}" dt="2021-09-30T07:46:47.907" v="693" actId="20577"/>
          <ac:spMkLst>
            <pc:docMk/>
            <pc:sldMk cId="3206602789" sldId="348"/>
            <ac:spMk id="2" creationId="{F99AAB70-3C2E-4289-B977-9DCD46B0F65F}"/>
          </ac:spMkLst>
        </pc:spChg>
        <pc:spChg chg="mod">
          <ac:chgData name="Christoph Sperl" userId="4af139c36cd33df3" providerId="LiveId" clId="{4FDE348E-D249-4C5C-9F68-032556BA0214}" dt="2021-09-30T07:50:46.027" v="1186" actId="20577"/>
          <ac:spMkLst>
            <pc:docMk/>
            <pc:sldMk cId="3206602789" sldId="348"/>
            <ac:spMk id="3" creationId="{65FC571A-5969-4DF5-9D17-DD0B97A2ACC1}"/>
          </ac:spMkLst>
        </pc:spChg>
      </pc:sldChg>
      <pc:sldChg chg="modSp new del mod">
        <pc:chgData name="Christoph Sperl" userId="4af139c36cd33df3" providerId="LiveId" clId="{4FDE348E-D249-4C5C-9F68-032556BA0214}" dt="2021-09-30T08:41:40.050" v="1323" actId="47"/>
        <pc:sldMkLst>
          <pc:docMk/>
          <pc:sldMk cId="896297666" sldId="349"/>
        </pc:sldMkLst>
        <pc:spChg chg="mod">
          <ac:chgData name="Christoph Sperl" userId="4af139c36cd33df3" providerId="LiveId" clId="{4FDE348E-D249-4C5C-9F68-032556BA0214}" dt="2021-09-30T08:38:27.197" v="1283" actId="27636"/>
          <ac:spMkLst>
            <pc:docMk/>
            <pc:sldMk cId="896297666" sldId="349"/>
            <ac:spMk id="2" creationId="{4CA1771E-5731-4B16-8FA2-B2BA43C71195}"/>
          </ac:spMkLst>
        </pc:spChg>
      </pc:sldChg>
      <pc:sldChg chg="new del">
        <pc:chgData name="Christoph Sperl" userId="4af139c36cd33df3" providerId="LiveId" clId="{4FDE348E-D249-4C5C-9F68-032556BA0214}" dt="2021-09-30T07:51:26.322" v="1189" actId="47"/>
        <pc:sldMkLst>
          <pc:docMk/>
          <pc:sldMk cId="3674663590" sldId="349"/>
        </pc:sldMkLst>
      </pc:sldChg>
      <pc:sldChg chg="modSp add del mod">
        <pc:chgData name="Christoph Sperl" userId="4af139c36cd33df3" providerId="LiveId" clId="{4FDE348E-D249-4C5C-9F68-032556BA0214}" dt="2021-09-30T08:41:40.050" v="1323" actId="47"/>
        <pc:sldMkLst>
          <pc:docMk/>
          <pc:sldMk cId="3366326628" sldId="350"/>
        </pc:sldMkLst>
        <pc:spChg chg="mod">
          <ac:chgData name="Christoph Sperl" userId="4af139c36cd33df3" providerId="LiveId" clId="{4FDE348E-D249-4C5C-9F68-032556BA0214}" dt="2021-09-30T08:38:27.202" v="1284" actId="27636"/>
          <ac:spMkLst>
            <pc:docMk/>
            <pc:sldMk cId="3366326628" sldId="350"/>
            <ac:spMk id="2" creationId="{4CA1771E-5731-4B16-8FA2-B2BA43C71195}"/>
          </ac:spMkLst>
        </pc:spChg>
      </pc:sldChg>
      <pc:sldChg chg="modSp add del mod">
        <pc:chgData name="Christoph Sperl" userId="4af139c36cd33df3" providerId="LiveId" clId="{4FDE348E-D249-4C5C-9F68-032556BA0214}" dt="2021-09-30T08:41:40.050" v="1323" actId="47"/>
        <pc:sldMkLst>
          <pc:docMk/>
          <pc:sldMk cId="952653754" sldId="351"/>
        </pc:sldMkLst>
        <pc:spChg chg="mod">
          <ac:chgData name="Christoph Sperl" userId="4af139c36cd33df3" providerId="LiveId" clId="{4FDE348E-D249-4C5C-9F68-032556BA0214}" dt="2021-09-30T08:38:27.205" v="1285" actId="27636"/>
          <ac:spMkLst>
            <pc:docMk/>
            <pc:sldMk cId="952653754" sldId="351"/>
            <ac:spMk id="2" creationId="{4CA1771E-5731-4B16-8FA2-B2BA43C71195}"/>
          </ac:spMkLst>
        </pc:spChg>
      </pc:sldChg>
      <pc:sldChg chg="modSp add del mod">
        <pc:chgData name="Christoph Sperl" userId="4af139c36cd33df3" providerId="LiveId" clId="{4FDE348E-D249-4C5C-9F68-032556BA0214}" dt="2021-09-30T08:41:40.050" v="1323" actId="47"/>
        <pc:sldMkLst>
          <pc:docMk/>
          <pc:sldMk cId="4212310065" sldId="352"/>
        </pc:sldMkLst>
        <pc:spChg chg="mod">
          <ac:chgData name="Christoph Sperl" userId="4af139c36cd33df3" providerId="LiveId" clId="{4FDE348E-D249-4C5C-9F68-032556BA0214}" dt="2021-09-30T08:38:27.208" v="1286" actId="27636"/>
          <ac:spMkLst>
            <pc:docMk/>
            <pc:sldMk cId="4212310065" sldId="352"/>
            <ac:spMk id="2" creationId="{4CA1771E-5731-4B16-8FA2-B2BA43C71195}"/>
          </ac:spMkLst>
        </pc:spChg>
      </pc:sldChg>
      <pc:sldChg chg="modSp add del mod">
        <pc:chgData name="Christoph Sperl" userId="4af139c36cd33df3" providerId="LiveId" clId="{4FDE348E-D249-4C5C-9F68-032556BA0214}" dt="2021-09-30T08:41:40.050" v="1323" actId="47"/>
        <pc:sldMkLst>
          <pc:docMk/>
          <pc:sldMk cId="3905921369" sldId="353"/>
        </pc:sldMkLst>
        <pc:spChg chg="mod">
          <ac:chgData name="Christoph Sperl" userId="4af139c36cd33df3" providerId="LiveId" clId="{4FDE348E-D249-4C5C-9F68-032556BA0214}" dt="2021-09-30T08:38:27.214" v="1287" actId="27636"/>
          <ac:spMkLst>
            <pc:docMk/>
            <pc:sldMk cId="3905921369" sldId="353"/>
            <ac:spMk id="2" creationId="{4CA1771E-5731-4B16-8FA2-B2BA43C71195}"/>
          </ac:spMkLst>
        </pc:spChg>
      </pc:sldChg>
      <pc:sldChg chg="modSp add del mod">
        <pc:chgData name="Christoph Sperl" userId="4af139c36cd33df3" providerId="LiveId" clId="{4FDE348E-D249-4C5C-9F68-032556BA0214}" dt="2021-09-30T08:41:40.050" v="1323" actId="47"/>
        <pc:sldMkLst>
          <pc:docMk/>
          <pc:sldMk cId="2370180580" sldId="354"/>
        </pc:sldMkLst>
        <pc:spChg chg="mod">
          <ac:chgData name="Christoph Sperl" userId="4af139c36cd33df3" providerId="LiveId" clId="{4FDE348E-D249-4C5C-9F68-032556BA0214}" dt="2021-09-30T08:38:27.220" v="1288" actId="27636"/>
          <ac:spMkLst>
            <pc:docMk/>
            <pc:sldMk cId="2370180580" sldId="354"/>
            <ac:spMk id="2" creationId="{4CA1771E-5731-4B16-8FA2-B2BA43C71195}"/>
          </ac:spMkLst>
        </pc:spChg>
      </pc:sldChg>
      <pc:sldChg chg="modSp add del mod">
        <pc:chgData name="Christoph Sperl" userId="4af139c36cd33df3" providerId="LiveId" clId="{4FDE348E-D249-4C5C-9F68-032556BA0214}" dt="2021-09-30T08:41:40.050" v="1323" actId="47"/>
        <pc:sldMkLst>
          <pc:docMk/>
          <pc:sldMk cId="888116122" sldId="355"/>
        </pc:sldMkLst>
        <pc:spChg chg="mod">
          <ac:chgData name="Christoph Sperl" userId="4af139c36cd33df3" providerId="LiveId" clId="{4FDE348E-D249-4C5C-9F68-032556BA0214}" dt="2021-09-30T07:56:25.350" v="1238" actId="27636"/>
          <ac:spMkLst>
            <pc:docMk/>
            <pc:sldMk cId="888116122" sldId="355"/>
            <ac:spMk id="2" creationId="{4CA1771E-5731-4B16-8FA2-B2BA43C71195}"/>
          </ac:spMkLst>
        </pc:spChg>
      </pc:sldChg>
      <pc:sldChg chg="modSp add del mod">
        <pc:chgData name="Christoph Sperl" userId="4af139c36cd33df3" providerId="LiveId" clId="{4FDE348E-D249-4C5C-9F68-032556BA0214}" dt="2021-09-30T08:41:40.050" v="1323" actId="47"/>
        <pc:sldMkLst>
          <pc:docMk/>
          <pc:sldMk cId="3790742918" sldId="356"/>
        </pc:sldMkLst>
        <pc:spChg chg="mod">
          <ac:chgData name="Christoph Sperl" userId="4af139c36cd33df3" providerId="LiveId" clId="{4FDE348E-D249-4C5C-9F68-032556BA0214}" dt="2021-09-30T07:57:21.020" v="1245" actId="20577"/>
          <ac:spMkLst>
            <pc:docMk/>
            <pc:sldMk cId="3790742918" sldId="356"/>
            <ac:spMk id="2" creationId="{4CA1771E-5731-4B16-8FA2-B2BA43C71195}"/>
          </ac:spMkLst>
        </pc:spChg>
      </pc:sldChg>
      <pc:sldChg chg="modSp add del mod">
        <pc:chgData name="Christoph Sperl" userId="4af139c36cd33df3" providerId="LiveId" clId="{4FDE348E-D249-4C5C-9F68-032556BA0214}" dt="2021-09-30T08:41:40.050" v="1323" actId="47"/>
        <pc:sldMkLst>
          <pc:docMk/>
          <pc:sldMk cId="3457216146" sldId="357"/>
        </pc:sldMkLst>
        <pc:spChg chg="mod">
          <ac:chgData name="Christoph Sperl" userId="4af139c36cd33df3" providerId="LiveId" clId="{4FDE348E-D249-4C5C-9F68-032556BA0214}" dt="2021-09-30T07:57:55.551" v="1272" actId="6549"/>
          <ac:spMkLst>
            <pc:docMk/>
            <pc:sldMk cId="3457216146" sldId="357"/>
            <ac:spMk id="2" creationId="{4CA1771E-5731-4B16-8FA2-B2BA43C71195}"/>
          </ac:spMkLst>
        </pc:spChg>
      </pc:sldChg>
      <pc:sldChg chg="add del">
        <pc:chgData name="Christoph Sperl" userId="4af139c36cd33df3" providerId="LiveId" clId="{4FDE348E-D249-4C5C-9F68-032556BA0214}" dt="2021-09-30T07:57:03.153" v="1241"/>
        <pc:sldMkLst>
          <pc:docMk/>
          <pc:sldMk cId="4011701427" sldId="357"/>
        </pc:sldMkLst>
      </pc:sldChg>
      <pc:sldChg chg="addSp delSp modSp new mod modTransition modAnim chgLayout">
        <pc:chgData name="Christoph Sperl" userId="4af139c36cd33df3" providerId="LiveId" clId="{4FDE348E-D249-4C5C-9F68-032556BA0214}" dt="2021-11-18T14:03:22.282" v="64442"/>
        <pc:sldMkLst>
          <pc:docMk/>
          <pc:sldMk cId="668342340" sldId="358"/>
        </pc:sldMkLst>
        <pc:spChg chg="mod ord">
          <ac:chgData name="Christoph Sperl" userId="4af139c36cd33df3" providerId="LiveId" clId="{4FDE348E-D249-4C5C-9F68-032556BA0214}" dt="2021-09-30T08:49:49.500" v="1485" actId="6264"/>
          <ac:spMkLst>
            <pc:docMk/>
            <pc:sldMk cId="668342340" sldId="358"/>
            <ac:spMk id="2" creationId="{AA7F2569-CCF5-4E6D-8EC7-993175BFB869}"/>
          </ac:spMkLst>
        </pc:spChg>
        <pc:spChg chg="mod ord">
          <ac:chgData name="Christoph Sperl" userId="4af139c36cd33df3" providerId="LiveId" clId="{4FDE348E-D249-4C5C-9F68-032556BA0214}" dt="2021-11-02T15:53:11.220" v="12927" actId="313"/>
          <ac:spMkLst>
            <pc:docMk/>
            <pc:sldMk cId="668342340" sldId="358"/>
            <ac:spMk id="3" creationId="{B930684E-CBF0-4B7B-B688-7A64C69460F0}"/>
          </ac:spMkLst>
        </pc:spChg>
        <pc:spChg chg="add del mod">
          <ac:chgData name="Christoph Sperl" userId="4af139c36cd33df3" providerId="LiveId" clId="{4FDE348E-D249-4C5C-9F68-032556BA0214}" dt="2021-09-30T08:49:49.500" v="1485" actId="6264"/>
          <ac:spMkLst>
            <pc:docMk/>
            <pc:sldMk cId="668342340" sldId="358"/>
            <ac:spMk id="4" creationId="{1573D75C-548F-4446-A191-D2C05476FBCD}"/>
          </ac:spMkLst>
        </pc:spChg>
        <pc:spChg chg="add del mod">
          <ac:chgData name="Christoph Sperl" userId="4af139c36cd33df3" providerId="LiveId" clId="{4FDE348E-D249-4C5C-9F68-032556BA0214}" dt="2021-09-30T08:49:49.500" v="1485" actId="6264"/>
          <ac:spMkLst>
            <pc:docMk/>
            <pc:sldMk cId="668342340" sldId="358"/>
            <ac:spMk id="5" creationId="{BE2B68E8-71B1-4DB7-94ED-91EF044AE679}"/>
          </ac:spMkLst>
        </pc:spChg>
        <pc:graphicFrameChg chg="add mod modGraphic">
          <ac:chgData name="Christoph Sperl" userId="4af139c36cd33df3" providerId="LiveId" clId="{4FDE348E-D249-4C5C-9F68-032556BA0214}" dt="2021-11-02T15:53:14.140" v="12928" actId="1076"/>
          <ac:graphicFrameMkLst>
            <pc:docMk/>
            <pc:sldMk cId="668342340" sldId="358"/>
            <ac:graphicFrameMk id="5" creationId="{79847A66-021F-45CC-8F94-70C692B27096}"/>
          </ac:graphicFrameMkLst>
        </pc:graphicFrameChg>
      </pc:sldChg>
      <pc:sldChg chg="addSp delSp modSp new mod modTransition delAnim modAnim">
        <pc:chgData name="Christoph Sperl" userId="4af139c36cd33df3" providerId="LiveId" clId="{4FDE348E-D249-4C5C-9F68-032556BA0214}" dt="2021-11-18T14:03:22.282" v="64442"/>
        <pc:sldMkLst>
          <pc:docMk/>
          <pc:sldMk cId="166736358" sldId="359"/>
        </pc:sldMkLst>
        <pc:spChg chg="mod">
          <ac:chgData name="Christoph Sperl" userId="4af139c36cd33df3" providerId="LiveId" clId="{4FDE348E-D249-4C5C-9F68-032556BA0214}" dt="2021-11-04T11:24:57.364" v="23291"/>
          <ac:spMkLst>
            <pc:docMk/>
            <pc:sldMk cId="166736358" sldId="359"/>
            <ac:spMk id="2" creationId="{AF308BC2-9EDF-415F-8054-758060F1B3A6}"/>
          </ac:spMkLst>
        </pc:spChg>
        <pc:spChg chg="del mod">
          <ac:chgData name="Christoph Sperl" userId="4af139c36cd33df3" providerId="LiveId" clId="{4FDE348E-D249-4C5C-9F68-032556BA0214}" dt="2021-09-30T09:11:34.380" v="1537" actId="478"/>
          <ac:spMkLst>
            <pc:docMk/>
            <pc:sldMk cId="166736358" sldId="359"/>
            <ac:spMk id="3" creationId="{98B96587-4AD9-4629-A07D-71A7CB6241B7}"/>
          </ac:spMkLst>
        </pc:spChg>
        <pc:spChg chg="add mod">
          <ac:chgData name="Christoph Sperl" userId="4af139c36cd33df3" providerId="LiveId" clId="{4FDE348E-D249-4C5C-9F68-032556BA0214}" dt="2021-11-02T10:48:23.981" v="5305" actId="20577"/>
          <ac:spMkLst>
            <pc:docMk/>
            <pc:sldMk cId="166736358" sldId="359"/>
            <ac:spMk id="3" creationId="{CDB8A812-02DF-4858-A39F-CD525AC2588C}"/>
          </ac:spMkLst>
        </pc:spChg>
        <pc:spChg chg="add del">
          <ac:chgData name="Christoph Sperl" userId="4af139c36cd33df3" providerId="LiveId" clId="{4FDE348E-D249-4C5C-9F68-032556BA0214}" dt="2021-09-30T08:43:53.810" v="1328" actId="22"/>
          <ac:spMkLst>
            <pc:docMk/>
            <pc:sldMk cId="166736358" sldId="359"/>
            <ac:spMk id="5" creationId="{F02AA7CF-67BA-4FF8-9B3F-ABB578392D26}"/>
          </ac:spMkLst>
        </pc:spChg>
        <pc:spChg chg="add del mod">
          <ac:chgData name="Christoph Sperl" userId="4af139c36cd33df3" providerId="LiveId" clId="{4FDE348E-D249-4C5C-9F68-032556BA0214}" dt="2021-11-02T09:53:19.812" v="4774" actId="478"/>
          <ac:spMkLst>
            <pc:docMk/>
            <pc:sldMk cId="166736358" sldId="359"/>
            <ac:spMk id="12" creationId="{39BA53B9-6465-4D1A-9356-9E39515EDA33}"/>
          </ac:spMkLst>
        </pc:spChg>
        <pc:spChg chg="add del mod">
          <ac:chgData name="Christoph Sperl" userId="4af139c36cd33df3" providerId="LiveId" clId="{4FDE348E-D249-4C5C-9F68-032556BA0214}" dt="2021-09-30T10:00:25.045" v="1682"/>
          <ac:spMkLst>
            <pc:docMk/>
            <pc:sldMk cId="166736358" sldId="359"/>
            <ac:spMk id="13" creationId="{9D622646-BFCA-414D-B0F1-931E958DEA95}"/>
          </ac:spMkLst>
        </pc:spChg>
        <pc:spChg chg="add del mod">
          <ac:chgData name="Christoph Sperl" userId="4af139c36cd33df3" providerId="LiveId" clId="{4FDE348E-D249-4C5C-9F68-032556BA0214}" dt="2021-11-02T09:53:20.487" v="4775" actId="478"/>
          <ac:spMkLst>
            <pc:docMk/>
            <pc:sldMk cId="166736358" sldId="359"/>
            <ac:spMk id="14" creationId="{E6BDBF49-2253-4651-8911-B71B2F4A3028}"/>
          </ac:spMkLst>
        </pc:spChg>
        <pc:spChg chg="add del mod">
          <ac:chgData name="Christoph Sperl" userId="4af139c36cd33df3" providerId="LiveId" clId="{4FDE348E-D249-4C5C-9F68-032556BA0214}" dt="2021-11-02T09:53:21.418" v="4776" actId="478"/>
          <ac:spMkLst>
            <pc:docMk/>
            <pc:sldMk cId="166736358" sldId="359"/>
            <ac:spMk id="15" creationId="{F867B16F-9438-4B83-AAEA-49E93A659E27}"/>
          </ac:spMkLst>
        </pc:spChg>
        <pc:spChg chg="add del mod">
          <ac:chgData name="Christoph Sperl" userId="4af139c36cd33df3" providerId="LiveId" clId="{4FDE348E-D249-4C5C-9F68-032556BA0214}" dt="2021-11-02T09:53:22.080" v="4777" actId="478"/>
          <ac:spMkLst>
            <pc:docMk/>
            <pc:sldMk cId="166736358" sldId="359"/>
            <ac:spMk id="16" creationId="{7ED28322-9A35-4350-AFC1-443149A969A1}"/>
          </ac:spMkLst>
        </pc:spChg>
        <pc:spChg chg="add del mod">
          <ac:chgData name="Christoph Sperl" userId="4af139c36cd33df3" providerId="LiveId" clId="{4FDE348E-D249-4C5C-9F68-032556BA0214}" dt="2021-11-02T09:53:23.741" v="4779" actId="478"/>
          <ac:spMkLst>
            <pc:docMk/>
            <pc:sldMk cId="166736358" sldId="359"/>
            <ac:spMk id="17" creationId="{201FE90B-8063-4DE1-AC57-DB749E2E61CD}"/>
          </ac:spMkLst>
        </pc:spChg>
        <pc:spChg chg="add del mod">
          <ac:chgData name="Christoph Sperl" userId="4af139c36cd33df3" providerId="LiveId" clId="{4FDE348E-D249-4C5C-9F68-032556BA0214}" dt="2021-11-02T09:53:22.854" v="4778" actId="478"/>
          <ac:spMkLst>
            <pc:docMk/>
            <pc:sldMk cId="166736358" sldId="359"/>
            <ac:spMk id="18" creationId="{5973B714-98AE-4702-955C-EB44AE7B1B02}"/>
          </ac:spMkLst>
        </pc:spChg>
        <pc:spChg chg="add del mod">
          <ac:chgData name="Christoph Sperl" userId="4af139c36cd33df3" providerId="LiveId" clId="{4FDE348E-D249-4C5C-9F68-032556BA0214}" dt="2021-11-02T09:53:24.439" v="4780" actId="478"/>
          <ac:spMkLst>
            <pc:docMk/>
            <pc:sldMk cId="166736358" sldId="359"/>
            <ac:spMk id="19" creationId="{0DD9F689-7A0A-416A-B6C1-87001A9FC537}"/>
          </ac:spMkLst>
        </pc:spChg>
        <pc:spChg chg="add mod ord">
          <ac:chgData name="Christoph Sperl" userId="4af139c36cd33df3" providerId="LiveId" clId="{4FDE348E-D249-4C5C-9F68-032556BA0214}" dt="2021-11-02T09:54:19.945" v="4788" actId="14100"/>
          <ac:spMkLst>
            <pc:docMk/>
            <pc:sldMk cId="166736358" sldId="359"/>
            <ac:spMk id="20" creationId="{496006F1-87D8-442F-92FA-F26FA5ABE1AD}"/>
          </ac:spMkLst>
        </pc:spChg>
        <pc:spChg chg="add mod">
          <ac:chgData name="Christoph Sperl" userId="4af139c36cd33df3" providerId="LiveId" clId="{4FDE348E-D249-4C5C-9F68-032556BA0214}" dt="2021-11-02T10:51:28.909" v="5361" actId="20578"/>
          <ac:spMkLst>
            <pc:docMk/>
            <pc:sldMk cId="166736358" sldId="359"/>
            <ac:spMk id="21" creationId="{6952EC56-DD89-4B7C-9D6C-B9377EA59B80}"/>
          </ac:spMkLst>
        </pc:spChg>
        <pc:spChg chg="add mod">
          <ac:chgData name="Christoph Sperl" userId="4af139c36cd33df3" providerId="LiveId" clId="{4FDE348E-D249-4C5C-9F68-032556BA0214}" dt="2021-11-02T10:31:27.702" v="4818" actId="14100"/>
          <ac:spMkLst>
            <pc:docMk/>
            <pc:sldMk cId="166736358" sldId="359"/>
            <ac:spMk id="22" creationId="{266B8404-EB44-4250-BC58-C15BAEB09994}"/>
          </ac:spMkLst>
        </pc:spChg>
        <pc:spChg chg="add mod">
          <ac:chgData name="Christoph Sperl" userId="4af139c36cd33df3" providerId="LiveId" clId="{4FDE348E-D249-4C5C-9F68-032556BA0214}" dt="2021-11-02T10:31:38.737" v="4821" actId="14100"/>
          <ac:spMkLst>
            <pc:docMk/>
            <pc:sldMk cId="166736358" sldId="359"/>
            <ac:spMk id="23" creationId="{C25D707F-7874-4678-9E75-FADF15AD3E63}"/>
          </ac:spMkLst>
        </pc:spChg>
        <pc:spChg chg="add mod">
          <ac:chgData name="Christoph Sperl" userId="4af139c36cd33df3" providerId="LiveId" clId="{4FDE348E-D249-4C5C-9F68-032556BA0214}" dt="2021-11-02T10:32:00.733" v="4825" actId="14100"/>
          <ac:spMkLst>
            <pc:docMk/>
            <pc:sldMk cId="166736358" sldId="359"/>
            <ac:spMk id="24" creationId="{E79DEA13-5EEF-451F-B861-91CC25BF5C28}"/>
          </ac:spMkLst>
        </pc:spChg>
        <pc:spChg chg="add mod">
          <ac:chgData name="Christoph Sperl" userId="4af139c36cd33df3" providerId="LiveId" clId="{4FDE348E-D249-4C5C-9F68-032556BA0214}" dt="2021-11-02T10:32:06.893" v="4827" actId="1076"/>
          <ac:spMkLst>
            <pc:docMk/>
            <pc:sldMk cId="166736358" sldId="359"/>
            <ac:spMk id="25" creationId="{06E485BB-E485-42DE-97F8-616EB16F1DAD}"/>
          </ac:spMkLst>
        </pc:spChg>
        <pc:spChg chg="add mod">
          <ac:chgData name="Christoph Sperl" userId="4af139c36cd33df3" providerId="LiveId" clId="{4FDE348E-D249-4C5C-9F68-032556BA0214}" dt="2021-11-02T10:32:20.683" v="4834" actId="1037"/>
          <ac:spMkLst>
            <pc:docMk/>
            <pc:sldMk cId="166736358" sldId="359"/>
            <ac:spMk id="26" creationId="{2E07237A-C61D-40AE-8CEA-4C500AD3D629}"/>
          </ac:spMkLst>
        </pc:spChg>
        <pc:spChg chg="add mod">
          <ac:chgData name="Christoph Sperl" userId="4af139c36cd33df3" providerId="LiveId" clId="{4FDE348E-D249-4C5C-9F68-032556BA0214}" dt="2021-11-02T10:50:25.638" v="5320" actId="1035"/>
          <ac:spMkLst>
            <pc:docMk/>
            <pc:sldMk cId="166736358" sldId="359"/>
            <ac:spMk id="27" creationId="{43C123A2-BA34-431F-8106-65F629036042}"/>
          </ac:spMkLst>
        </pc:spChg>
        <pc:spChg chg="add mod">
          <ac:chgData name="Christoph Sperl" userId="4af139c36cd33df3" providerId="LiveId" clId="{4FDE348E-D249-4C5C-9F68-032556BA0214}" dt="2021-11-02T10:34:44.865" v="4840" actId="14100"/>
          <ac:spMkLst>
            <pc:docMk/>
            <pc:sldMk cId="166736358" sldId="359"/>
            <ac:spMk id="28" creationId="{72BEB76D-28E9-4CBF-8FE5-5B3BF48BE5F6}"/>
          </ac:spMkLst>
        </pc:spChg>
        <pc:spChg chg="add mod">
          <ac:chgData name="Christoph Sperl" userId="4af139c36cd33df3" providerId="LiveId" clId="{4FDE348E-D249-4C5C-9F68-032556BA0214}" dt="2021-11-02T10:50:53.476" v="5358" actId="14100"/>
          <ac:spMkLst>
            <pc:docMk/>
            <pc:sldMk cId="166736358" sldId="359"/>
            <ac:spMk id="29" creationId="{70F7EB35-091C-4E09-A2EB-B7031288B80C}"/>
          </ac:spMkLst>
        </pc:spChg>
        <pc:graphicFrameChg chg="add del modGraphic">
          <ac:chgData name="Christoph Sperl" userId="4af139c36cd33df3" providerId="LiveId" clId="{4FDE348E-D249-4C5C-9F68-032556BA0214}" dt="2021-09-30T09:16:33.699" v="1556" actId="478"/>
          <ac:graphicFrameMkLst>
            <pc:docMk/>
            <pc:sldMk cId="166736358" sldId="359"/>
            <ac:graphicFrameMk id="9" creationId="{2C1ECF90-3768-4FBD-B7A4-3B02244B6350}"/>
          </ac:graphicFrameMkLst>
        </pc:graphicFrameChg>
        <pc:graphicFrameChg chg="add del modGraphic">
          <ac:chgData name="Christoph Sperl" userId="4af139c36cd33df3" providerId="LiveId" clId="{4FDE348E-D249-4C5C-9F68-032556BA0214}" dt="2021-09-30T09:17:21.751" v="1559" actId="478"/>
          <ac:graphicFrameMkLst>
            <pc:docMk/>
            <pc:sldMk cId="166736358" sldId="359"/>
            <ac:graphicFrameMk id="11" creationId="{995C5C20-7B3B-4772-B609-42188F033137}"/>
          </ac:graphicFrameMkLst>
        </pc:graphicFrameChg>
        <pc:picChg chg="add del mod">
          <ac:chgData name="Christoph Sperl" userId="4af139c36cd33df3" providerId="LiveId" clId="{4FDE348E-D249-4C5C-9F68-032556BA0214}" dt="2021-11-02T09:53:18.526" v="4773" actId="478"/>
          <ac:picMkLst>
            <pc:docMk/>
            <pc:sldMk cId="166736358" sldId="359"/>
            <ac:picMk id="7" creationId="{4429374E-63F7-4DBB-BE9D-A8C7E34DC54D}"/>
          </ac:picMkLst>
        </pc:picChg>
        <pc:picChg chg="add mod">
          <ac:chgData name="Christoph Sperl" userId="4af139c36cd33df3" providerId="LiveId" clId="{4FDE348E-D249-4C5C-9F68-032556BA0214}" dt="2021-11-02T10:31:03.903" v="4815" actId="1076"/>
          <ac:picMkLst>
            <pc:docMk/>
            <pc:sldMk cId="166736358" sldId="359"/>
            <ac:picMk id="13" creationId="{691CF9AA-DE5A-4B30-89A3-CF8CF2DC5969}"/>
          </ac:picMkLst>
        </pc:picChg>
      </pc:sldChg>
      <pc:sldChg chg="addSp delSp modSp new mod ord modTransition modAnim">
        <pc:chgData name="Christoph Sperl" userId="4af139c36cd33df3" providerId="LiveId" clId="{4FDE348E-D249-4C5C-9F68-032556BA0214}" dt="2021-11-18T14:03:22.282" v="64442"/>
        <pc:sldMkLst>
          <pc:docMk/>
          <pc:sldMk cId="245321587" sldId="360"/>
        </pc:sldMkLst>
        <pc:spChg chg="mod">
          <ac:chgData name="Christoph Sperl" userId="4af139c36cd33df3" providerId="LiveId" clId="{4FDE348E-D249-4C5C-9F68-032556BA0214}" dt="2021-11-04T11:24:01.971" v="23248"/>
          <ac:spMkLst>
            <pc:docMk/>
            <pc:sldMk cId="245321587" sldId="360"/>
            <ac:spMk id="2" creationId="{FB3E1280-8616-43DD-908D-04E9842D63F9}"/>
          </ac:spMkLst>
        </pc:spChg>
        <pc:spChg chg="del">
          <ac:chgData name="Christoph Sperl" userId="4af139c36cd33df3" providerId="LiveId" clId="{4FDE348E-D249-4C5C-9F68-032556BA0214}" dt="2021-09-30T11:24:38.017" v="2361" actId="478"/>
          <ac:spMkLst>
            <pc:docMk/>
            <pc:sldMk cId="245321587" sldId="360"/>
            <ac:spMk id="3" creationId="{270F9734-45EC-430A-8063-14E52B167B41}"/>
          </ac:spMkLst>
        </pc:spChg>
        <pc:spChg chg="add mod">
          <ac:chgData name="Christoph Sperl" userId="4af139c36cd33df3" providerId="LiveId" clId="{4FDE348E-D249-4C5C-9F68-032556BA0214}" dt="2021-09-30T11:27:53.959" v="2448" actId="14100"/>
          <ac:spMkLst>
            <pc:docMk/>
            <pc:sldMk cId="245321587" sldId="360"/>
            <ac:spMk id="6" creationId="{629B58B7-F139-4EAF-9725-AEBB7FC23B70}"/>
          </ac:spMkLst>
        </pc:spChg>
        <pc:spChg chg="add mod">
          <ac:chgData name="Christoph Sperl" userId="4af139c36cd33df3" providerId="LiveId" clId="{4FDE348E-D249-4C5C-9F68-032556BA0214}" dt="2021-09-30T11:27:44.218" v="2446" actId="14100"/>
          <ac:spMkLst>
            <pc:docMk/>
            <pc:sldMk cId="245321587" sldId="360"/>
            <ac:spMk id="7" creationId="{6872BD04-C93F-48CA-A16A-4AFFF4ABD315}"/>
          </ac:spMkLst>
        </pc:spChg>
        <pc:spChg chg="add mod">
          <ac:chgData name="Christoph Sperl" userId="4af139c36cd33df3" providerId="LiveId" clId="{4FDE348E-D249-4C5C-9F68-032556BA0214}" dt="2021-09-30T11:27:33.438" v="2443" actId="14100"/>
          <ac:spMkLst>
            <pc:docMk/>
            <pc:sldMk cId="245321587" sldId="360"/>
            <ac:spMk id="8" creationId="{D4059415-3544-41AA-88CD-6CB6551F2326}"/>
          </ac:spMkLst>
        </pc:spChg>
        <pc:spChg chg="add mod">
          <ac:chgData name="Christoph Sperl" userId="4af139c36cd33df3" providerId="LiveId" clId="{4FDE348E-D249-4C5C-9F68-032556BA0214}" dt="2021-11-02T09:50:16.961" v="4745" actId="20577"/>
          <ac:spMkLst>
            <pc:docMk/>
            <pc:sldMk cId="245321587" sldId="360"/>
            <ac:spMk id="9" creationId="{FC1917E8-1A5C-4E31-9CA2-1F9C97C8CF12}"/>
          </ac:spMkLst>
        </pc:spChg>
        <pc:picChg chg="add mod">
          <ac:chgData name="Christoph Sperl" userId="4af139c36cd33df3" providerId="LiveId" clId="{4FDE348E-D249-4C5C-9F68-032556BA0214}" dt="2021-09-30T11:27:26.080" v="2439" actId="14100"/>
          <ac:picMkLst>
            <pc:docMk/>
            <pc:sldMk cId="245321587" sldId="360"/>
            <ac:picMk id="5" creationId="{A132B93C-48BE-4418-BCB7-533E79D444B1}"/>
          </ac:picMkLst>
        </pc:picChg>
      </pc:sldChg>
      <pc:sldChg chg="modSp add del mod ord">
        <pc:chgData name="Christoph Sperl" userId="4af139c36cd33df3" providerId="LiveId" clId="{4FDE348E-D249-4C5C-9F68-032556BA0214}" dt="2021-11-03T07:43:20.762" v="14167" actId="47"/>
        <pc:sldMkLst>
          <pc:docMk/>
          <pc:sldMk cId="185055389" sldId="361"/>
        </pc:sldMkLst>
        <pc:spChg chg="mod">
          <ac:chgData name="Christoph Sperl" userId="4af139c36cd33df3" providerId="LiveId" clId="{4FDE348E-D249-4C5C-9F68-032556BA0214}" dt="2021-11-03T07:39:18.988" v="14156" actId="14100"/>
          <ac:spMkLst>
            <pc:docMk/>
            <pc:sldMk cId="185055389" sldId="361"/>
            <ac:spMk id="3" creationId="{AFB5C694-EBBA-4ACB-AB90-D15015BA54EE}"/>
          </ac:spMkLst>
        </pc:spChg>
      </pc:sldChg>
      <pc:sldChg chg="modSp new del mod ord">
        <pc:chgData name="Christoph Sperl" userId="4af139c36cd33df3" providerId="LiveId" clId="{4FDE348E-D249-4C5C-9F68-032556BA0214}" dt="2021-11-02T15:53:58.345" v="12930" actId="2696"/>
        <pc:sldMkLst>
          <pc:docMk/>
          <pc:sldMk cId="2595655894" sldId="361"/>
        </pc:sldMkLst>
        <pc:spChg chg="mod">
          <ac:chgData name="Christoph Sperl" userId="4af139c36cd33df3" providerId="LiveId" clId="{4FDE348E-D249-4C5C-9F68-032556BA0214}" dt="2021-09-30T08:44:53.407" v="1390" actId="20577"/>
          <ac:spMkLst>
            <pc:docMk/>
            <pc:sldMk cId="2595655894" sldId="361"/>
            <ac:spMk id="2" creationId="{DF5A9358-B92F-4AC7-BF99-EDC3466DE643}"/>
          </ac:spMkLst>
        </pc:spChg>
      </pc:sldChg>
      <pc:sldChg chg="modSp new del mod">
        <pc:chgData name="Christoph Sperl" userId="4af139c36cd33df3" providerId="LiveId" clId="{4FDE348E-D249-4C5C-9F68-032556BA0214}" dt="2021-11-04T07:26:24.632" v="18567" actId="47"/>
        <pc:sldMkLst>
          <pc:docMk/>
          <pc:sldMk cId="2154495224" sldId="362"/>
        </pc:sldMkLst>
        <pc:spChg chg="mod">
          <ac:chgData name="Christoph Sperl" userId="4af139c36cd33df3" providerId="LiveId" clId="{4FDE348E-D249-4C5C-9F68-032556BA0214}" dt="2021-09-30T08:45:09.403" v="1395" actId="20577"/>
          <ac:spMkLst>
            <pc:docMk/>
            <pc:sldMk cId="2154495224" sldId="362"/>
            <ac:spMk id="2" creationId="{2DEBAAEC-159E-402F-91EB-6F117416D0FD}"/>
          </ac:spMkLst>
        </pc:spChg>
      </pc:sldChg>
      <pc:sldChg chg="modSp new del mod">
        <pc:chgData name="Christoph Sperl" userId="4af139c36cd33df3" providerId="LiveId" clId="{4FDE348E-D249-4C5C-9F68-032556BA0214}" dt="2021-11-04T07:26:24.632" v="18567" actId="47"/>
        <pc:sldMkLst>
          <pc:docMk/>
          <pc:sldMk cId="2328996611" sldId="363"/>
        </pc:sldMkLst>
        <pc:spChg chg="mod">
          <ac:chgData name="Christoph Sperl" userId="4af139c36cd33df3" providerId="LiveId" clId="{4FDE348E-D249-4C5C-9F68-032556BA0214}" dt="2021-09-30T08:45:25.168" v="1400" actId="20577"/>
          <ac:spMkLst>
            <pc:docMk/>
            <pc:sldMk cId="2328996611" sldId="363"/>
            <ac:spMk id="2" creationId="{3612F98C-0758-4964-967F-E0F6CBF50D64}"/>
          </ac:spMkLst>
        </pc:spChg>
      </pc:sldChg>
      <pc:sldChg chg="modSp new mod ord modTransition">
        <pc:chgData name="Christoph Sperl" userId="4af139c36cd33df3" providerId="LiveId" clId="{4FDE348E-D249-4C5C-9F68-032556BA0214}" dt="2021-11-18T14:03:22.282" v="64442"/>
        <pc:sldMkLst>
          <pc:docMk/>
          <pc:sldMk cId="1828893816" sldId="364"/>
        </pc:sldMkLst>
        <pc:spChg chg="mod">
          <ac:chgData name="Christoph Sperl" userId="4af139c36cd33df3" providerId="LiveId" clId="{4FDE348E-D249-4C5C-9F68-032556BA0214}" dt="2021-09-30T08:45:43.202" v="1405" actId="20577"/>
          <ac:spMkLst>
            <pc:docMk/>
            <pc:sldMk cId="1828893816" sldId="364"/>
            <ac:spMk id="2" creationId="{0F1CBF5A-6C5F-4593-8EA2-AF2A79930648}"/>
          </ac:spMkLst>
        </pc:spChg>
        <pc:spChg chg="mod">
          <ac:chgData name="Christoph Sperl" userId="4af139c36cd33df3" providerId="LiveId" clId="{4FDE348E-D249-4C5C-9F68-032556BA0214}" dt="2021-11-04T08:45:45.794" v="19711" actId="20577"/>
          <ac:spMkLst>
            <pc:docMk/>
            <pc:sldMk cId="1828893816" sldId="364"/>
            <ac:spMk id="3" creationId="{F4BB3EF5-D1CB-4ABF-857D-94C99A5F3B57}"/>
          </ac:spMkLst>
        </pc:spChg>
      </pc:sldChg>
      <pc:sldChg chg="addSp delSp modSp new mod modTransition">
        <pc:chgData name="Christoph Sperl" userId="4af139c36cd33df3" providerId="LiveId" clId="{4FDE348E-D249-4C5C-9F68-032556BA0214}" dt="2021-11-18T14:03:22.282" v="64442"/>
        <pc:sldMkLst>
          <pc:docMk/>
          <pc:sldMk cId="6763089" sldId="365"/>
        </pc:sldMkLst>
        <pc:spChg chg="mod">
          <ac:chgData name="Christoph Sperl" userId="4af139c36cd33df3" providerId="LiveId" clId="{4FDE348E-D249-4C5C-9F68-032556BA0214}" dt="2021-09-30T08:45:52.530" v="1410" actId="20577"/>
          <ac:spMkLst>
            <pc:docMk/>
            <pc:sldMk cId="6763089" sldId="365"/>
            <ac:spMk id="2" creationId="{258D6BC4-B92C-4A0C-AF7B-25F8B6361354}"/>
          </ac:spMkLst>
        </pc:spChg>
        <pc:spChg chg="mod">
          <ac:chgData name="Christoph Sperl" userId="4af139c36cd33df3" providerId="LiveId" clId="{4FDE348E-D249-4C5C-9F68-032556BA0214}" dt="2021-11-04T09:26:11.342" v="21263" actId="20577"/>
          <ac:spMkLst>
            <pc:docMk/>
            <pc:sldMk cId="6763089" sldId="365"/>
            <ac:spMk id="3" creationId="{6431FEE1-FC8E-4362-9BCB-FB1E633F8528}"/>
          </ac:spMkLst>
        </pc:spChg>
        <pc:graphicFrameChg chg="add del mod modGraphic">
          <ac:chgData name="Christoph Sperl" userId="4af139c36cd33df3" providerId="LiveId" clId="{4FDE348E-D249-4C5C-9F68-032556BA0214}" dt="2021-11-04T09:24:28.781" v="20999" actId="478"/>
          <ac:graphicFrameMkLst>
            <pc:docMk/>
            <pc:sldMk cId="6763089" sldId="365"/>
            <ac:graphicFrameMk id="4" creationId="{D8B56C01-2F78-4600-B268-422E18BB06FA}"/>
          </ac:graphicFrameMkLst>
        </pc:graphicFrameChg>
      </pc:sldChg>
      <pc:sldChg chg="addSp delSp modSp new mod modTransition chgLayout">
        <pc:chgData name="Christoph Sperl" userId="4af139c36cd33df3" providerId="LiveId" clId="{4FDE348E-D249-4C5C-9F68-032556BA0214}" dt="2021-11-18T14:03:22.282" v="64442"/>
        <pc:sldMkLst>
          <pc:docMk/>
          <pc:sldMk cId="2466005990" sldId="366"/>
        </pc:sldMkLst>
        <pc:spChg chg="mod ord">
          <ac:chgData name="Christoph Sperl" userId="4af139c36cd33df3" providerId="LiveId" clId="{4FDE348E-D249-4C5C-9F68-032556BA0214}" dt="2021-09-30T08:48:24.618" v="1429" actId="6264"/>
          <ac:spMkLst>
            <pc:docMk/>
            <pc:sldMk cId="2466005990" sldId="366"/>
            <ac:spMk id="2" creationId="{2F2F1770-B811-458C-AD83-10FAAF5F4201}"/>
          </ac:spMkLst>
        </pc:spChg>
        <pc:spChg chg="del mod">
          <ac:chgData name="Christoph Sperl" userId="4af139c36cd33df3" providerId="LiveId" clId="{4FDE348E-D249-4C5C-9F68-032556BA0214}" dt="2021-09-30T08:48:24.618" v="1429" actId="6264"/>
          <ac:spMkLst>
            <pc:docMk/>
            <pc:sldMk cId="2466005990" sldId="366"/>
            <ac:spMk id="3" creationId="{DD3443B4-71BF-43B0-A87C-77B4E99E5915}"/>
          </ac:spMkLst>
        </pc:spChg>
        <pc:spChg chg="add del mod">
          <ac:chgData name="Christoph Sperl" userId="4af139c36cd33df3" providerId="LiveId" clId="{4FDE348E-D249-4C5C-9F68-032556BA0214}" dt="2021-09-30T08:48:24.618" v="1429" actId="6264"/>
          <ac:spMkLst>
            <pc:docMk/>
            <pc:sldMk cId="2466005990" sldId="366"/>
            <ac:spMk id="4" creationId="{8DB23D77-4124-435F-B24F-A4AA92017284}"/>
          </ac:spMkLst>
        </pc:spChg>
        <pc:spChg chg="add mod ord">
          <ac:chgData name="Christoph Sperl" userId="4af139c36cd33df3" providerId="LiveId" clId="{4FDE348E-D249-4C5C-9F68-032556BA0214}" dt="2021-11-04T11:11:37.901" v="22803" actId="20577"/>
          <ac:spMkLst>
            <pc:docMk/>
            <pc:sldMk cId="2466005990" sldId="366"/>
            <ac:spMk id="5" creationId="{9A0B3E94-00C4-48CD-B698-BE2D11C11019}"/>
          </ac:spMkLst>
        </pc:spChg>
      </pc:sldChg>
      <pc:sldChg chg="modSp new mod modTransition">
        <pc:chgData name="Christoph Sperl" userId="4af139c36cd33df3" providerId="LiveId" clId="{4FDE348E-D249-4C5C-9F68-032556BA0214}" dt="2021-11-18T14:03:22.282" v="64442"/>
        <pc:sldMkLst>
          <pc:docMk/>
          <pc:sldMk cId="758069117" sldId="367"/>
        </pc:sldMkLst>
        <pc:spChg chg="mod">
          <ac:chgData name="Christoph Sperl" userId="4af139c36cd33df3" providerId="LiveId" clId="{4FDE348E-D249-4C5C-9F68-032556BA0214}" dt="2021-11-04T14:19:13.651" v="24232" actId="20577"/>
          <ac:spMkLst>
            <pc:docMk/>
            <pc:sldMk cId="758069117" sldId="367"/>
            <ac:spMk id="2" creationId="{2F79AD6F-6A3E-4916-914A-726E1319EB9F}"/>
          </ac:spMkLst>
        </pc:spChg>
        <pc:spChg chg="mod">
          <ac:chgData name="Christoph Sperl" userId="4af139c36cd33df3" providerId="LiveId" clId="{4FDE348E-D249-4C5C-9F68-032556BA0214}" dt="2021-11-09T07:56:10.195" v="24779" actId="20577"/>
          <ac:spMkLst>
            <pc:docMk/>
            <pc:sldMk cId="758069117" sldId="367"/>
            <ac:spMk id="3" creationId="{FD99BC09-0DC3-4340-9C1E-7B386F01F478}"/>
          </ac:spMkLst>
        </pc:spChg>
      </pc:sldChg>
      <pc:sldChg chg="modSp add del mod ord modAnim">
        <pc:chgData name="Christoph Sperl" userId="4af139c36cd33df3" providerId="LiveId" clId="{4FDE348E-D249-4C5C-9F68-032556BA0214}" dt="2021-11-03T08:36:11.372" v="14664" actId="47"/>
        <pc:sldMkLst>
          <pc:docMk/>
          <pc:sldMk cId="852234151" sldId="368"/>
        </pc:sldMkLst>
        <pc:spChg chg="mod">
          <ac:chgData name="Christoph Sperl" userId="4af139c36cd33df3" providerId="LiveId" clId="{4FDE348E-D249-4C5C-9F68-032556BA0214}" dt="2021-11-03T07:40:05.276" v="14165" actId="27636"/>
          <ac:spMkLst>
            <pc:docMk/>
            <pc:sldMk cId="852234151" sldId="368"/>
            <ac:spMk id="3" creationId="{BA971012-DB3A-43FC-9125-2CF1BD331AE6}"/>
          </ac:spMkLst>
        </pc:spChg>
      </pc:sldChg>
      <pc:sldChg chg="modSp new del mod">
        <pc:chgData name="Christoph Sperl" userId="4af139c36cd33df3" providerId="LiveId" clId="{4FDE348E-D249-4C5C-9F68-032556BA0214}" dt="2021-11-02T15:53:58.345" v="12930" actId="2696"/>
        <pc:sldMkLst>
          <pc:docMk/>
          <pc:sldMk cId="1519864873" sldId="368"/>
        </pc:sldMkLst>
        <pc:spChg chg="mod">
          <ac:chgData name="Christoph Sperl" userId="4af139c36cd33df3" providerId="LiveId" clId="{4FDE348E-D249-4C5C-9F68-032556BA0214}" dt="2021-09-30T11:26:56.144" v="2434"/>
          <ac:spMkLst>
            <pc:docMk/>
            <pc:sldMk cId="1519864873" sldId="368"/>
            <ac:spMk id="2" creationId="{2CA35F92-50C3-457E-9AD4-19F78AFAE8CC}"/>
          </ac:spMkLst>
        </pc:spChg>
      </pc:sldChg>
      <pc:sldChg chg="modSp add mod modTransition modAnim">
        <pc:chgData name="Christoph Sperl" userId="4af139c36cd33df3" providerId="LiveId" clId="{4FDE348E-D249-4C5C-9F68-032556BA0214}" dt="2021-11-18T14:03:22.282" v="64442"/>
        <pc:sldMkLst>
          <pc:docMk/>
          <pc:sldMk cId="992705141" sldId="369"/>
        </pc:sldMkLst>
        <pc:spChg chg="mod">
          <ac:chgData name="Christoph Sperl" userId="4af139c36cd33df3" providerId="LiveId" clId="{4FDE348E-D249-4C5C-9F68-032556BA0214}" dt="2021-11-02T08:11:04.098" v="2767" actId="20577"/>
          <ac:spMkLst>
            <pc:docMk/>
            <pc:sldMk cId="992705141" sldId="369"/>
            <ac:spMk id="2" creationId="{F99AAB70-3C2E-4289-B977-9DCD46B0F65F}"/>
          </ac:spMkLst>
        </pc:spChg>
        <pc:spChg chg="mod">
          <ac:chgData name="Christoph Sperl" userId="4af139c36cd33df3" providerId="LiveId" clId="{4FDE348E-D249-4C5C-9F68-032556BA0214}" dt="2021-11-12T09:09:11.905" v="44017" actId="207"/>
          <ac:spMkLst>
            <pc:docMk/>
            <pc:sldMk cId="992705141" sldId="369"/>
            <ac:spMk id="3" creationId="{65FC571A-5969-4DF5-9D17-DD0B97A2ACC1}"/>
          </ac:spMkLst>
        </pc:spChg>
      </pc:sldChg>
      <pc:sldChg chg="modSp add mod modTransition modAnim modShow">
        <pc:chgData name="Christoph Sperl" userId="4af139c36cd33df3" providerId="LiveId" clId="{4FDE348E-D249-4C5C-9F68-032556BA0214}" dt="2021-11-18T14:03:22.282" v="64442"/>
        <pc:sldMkLst>
          <pc:docMk/>
          <pc:sldMk cId="1217859443" sldId="370"/>
        </pc:sldMkLst>
        <pc:spChg chg="mod">
          <ac:chgData name="Christoph Sperl" userId="4af139c36cd33df3" providerId="LiveId" clId="{4FDE348E-D249-4C5C-9F68-032556BA0214}" dt="2021-11-02T08:28:24.401" v="3180" actId="20577"/>
          <ac:spMkLst>
            <pc:docMk/>
            <pc:sldMk cId="1217859443" sldId="370"/>
            <ac:spMk id="2" creationId="{F99AAB70-3C2E-4289-B977-9DCD46B0F65F}"/>
          </ac:spMkLst>
        </pc:spChg>
        <pc:spChg chg="mod">
          <ac:chgData name="Christoph Sperl" userId="4af139c36cd33df3" providerId="LiveId" clId="{4FDE348E-D249-4C5C-9F68-032556BA0214}" dt="2021-11-18T08:38:07.201" v="53707" actId="207"/>
          <ac:spMkLst>
            <pc:docMk/>
            <pc:sldMk cId="1217859443" sldId="370"/>
            <ac:spMk id="3" creationId="{65FC571A-5969-4DF5-9D17-DD0B97A2ACC1}"/>
          </ac:spMkLst>
        </pc:spChg>
      </pc:sldChg>
      <pc:sldChg chg="modSp add mod modTransition modAnim modShow">
        <pc:chgData name="Christoph Sperl" userId="4af139c36cd33df3" providerId="LiveId" clId="{4FDE348E-D249-4C5C-9F68-032556BA0214}" dt="2021-11-18T14:03:22.282" v="64442"/>
        <pc:sldMkLst>
          <pc:docMk/>
          <pc:sldMk cId="468113980" sldId="371"/>
        </pc:sldMkLst>
        <pc:spChg chg="mod">
          <ac:chgData name="Christoph Sperl" userId="4af139c36cd33df3" providerId="LiveId" clId="{4FDE348E-D249-4C5C-9F68-032556BA0214}" dt="2021-11-18T14:01:43.239" v="64429" actId="207"/>
          <ac:spMkLst>
            <pc:docMk/>
            <pc:sldMk cId="468113980" sldId="371"/>
            <ac:spMk id="3" creationId="{65FC571A-5969-4DF5-9D17-DD0B97A2ACC1}"/>
          </ac:spMkLst>
        </pc:spChg>
      </pc:sldChg>
      <pc:sldChg chg="addSp delSp modSp new del mod">
        <pc:chgData name="Christoph Sperl" userId="4af139c36cd33df3" providerId="LiveId" clId="{4FDE348E-D249-4C5C-9F68-032556BA0214}" dt="2021-11-02T09:53:58.615" v="4786" actId="47"/>
        <pc:sldMkLst>
          <pc:docMk/>
          <pc:sldMk cId="3592912418" sldId="372"/>
        </pc:sldMkLst>
        <pc:spChg chg="mod">
          <ac:chgData name="Christoph Sperl" userId="4af139c36cd33df3" providerId="LiveId" clId="{4FDE348E-D249-4C5C-9F68-032556BA0214}" dt="2021-11-02T09:50:52.541" v="4765" actId="20577"/>
          <ac:spMkLst>
            <pc:docMk/>
            <pc:sldMk cId="3592912418" sldId="372"/>
            <ac:spMk id="2" creationId="{ED24648A-CB35-4F4D-A8FA-55836AF21691}"/>
          </ac:spMkLst>
        </pc:spChg>
        <pc:spChg chg="mod">
          <ac:chgData name="Christoph Sperl" userId="4af139c36cd33df3" providerId="LiveId" clId="{4FDE348E-D249-4C5C-9F68-032556BA0214}" dt="2021-11-02T09:52:09.475" v="4766" actId="5793"/>
          <ac:spMkLst>
            <pc:docMk/>
            <pc:sldMk cId="3592912418" sldId="372"/>
            <ac:spMk id="3" creationId="{C6D23F9C-9C99-4940-A439-CF7655C1CD73}"/>
          </ac:spMkLst>
        </pc:spChg>
        <pc:picChg chg="add del">
          <ac:chgData name="Christoph Sperl" userId="4af139c36cd33df3" providerId="LiveId" clId="{4FDE348E-D249-4C5C-9F68-032556BA0214}" dt="2021-11-02T09:52:52.413" v="4768" actId="478"/>
          <ac:picMkLst>
            <pc:docMk/>
            <pc:sldMk cId="3592912418" sldId="372"/>
            <ac:picMk id="5" creationId="{BAECF55D-AA07-44F5-8E9C-45895B5EACF9}"/>
          </ac:picMkLst>
        </pc:picChg>
        <pc:picChg chg="add del mod">
          <ac:chgData name="Christoph Sperl" userId="4af139c36cd33df3" providerId="LiveId" clId="{4FDE348E-D249-4C5C-9F68-032556BA0214}" dt="2021-11-02T09:53:32.639" v="4781" actId="21"/>
          <ac:picMkLst>
            <pc:docMk/>
            <pc:sldMk cId="3592912418" sldId="372"/>
            <ac:picMk id="7" creationId="{5A692BB1-7F1C-4D17-8DD7-F28FDE20F968}"/>
          </ac:picMkLst>
        </pc:picChg>
      </pc:sldChg>
      <pc:sldChg chg="modSp add mod ord modTransition">
        <pc:chgData name="Christoph Sperl" userId="4af139c36cd33df3" providerId="LiveId" clId="{4FDE348E-D249-4C5C-9F68-032556BA0214}" dt="2021-11-18T14:03:22.282" v="64442"/>
        <pc:sldMkLst>
          <pc:docMk/>
          <pc:sldMk cId="2222762436" sldId="373"/>
        </pc:sldMkLst>
        <pc:spChg chg="mod">
          <ac:chgData name="Christoph Sperl" userId="4af139c36cd33df3" providerId="LiveId" clId="{4FDE348E-D249-4C5C-9F68-032556BA0214}" dt="2021-11-04T11:24:17.735" v="23254" actId="27636"/>
          <ac:spMkLst>
            <pc:docMk/>
            <pc:sldMk cId="2222762436" sldId="373"/>
            <ac:spMk id="2" creationId="{AF308BC2-9EDF-415F-8054-758060F1B3A6}"/>
          </ac:spMkLst>
        </pc:spChg>
      </pc:sldChg>
      <pc:sldChg chg="modSp new del mod">
        <pc:chgData name="Christoph Sperl" userId="4af139c36cd33df3" providerId="LiveId" clId="{4FDE348E-D249-4C5C-9F68-032556BA0214}" dt="2021-11-02T10:54:03.236" v="5422" actId="47"/>
        <pc:sldMkLst>
          <pc:docMk/>
          <pc:sldMk cId="3991473749" sldId="374"/>
        </pc:sldMkLst>
        <pc:spChg chg="mod">
          <ac:chgData name="Christoph Sperl" userId="4af139c36cd33df3" providerId="LiveId" clId="{4FDE348E-D249-4C5C-9F68-032556BA0214}" dt="2021-11-02T10:53:15.287" v="5418" actId="20577"/>
          <ac:spMkLst>
            <pc:docMk/>
            <pc:sldMk cId="3991473749" sldId="374"/>
            <ac:spMk id="2" creationId="{86D5DC53-CB28-4DB0-AB83-56FDDF894F8D}"/>
          </ac:spMkLst>
        </pc:spChg>
        <pc:spChg chg="mod">
          <ac:chgData name="Christoph Sperl" userId="4af139c36cd33df3" providerId="LiveId" clId="{4FDE348E-D249-4C5C-9F68-032556BA0214}" dt="2021-11-02T10:52:30.562" v="5400" actId="5793"/>
          <ac:spMkLst>
            <pc:docMk/>
            <pc:sldMk cId="3991473749" sldId="374"/>
            <ac:spMk id="3" creationId="{40524D0B-2386-4DC5-9971-41E8FEF9A3A9}"/>
          </ac:spMkLst>
        </pc:spChg>
      </pc:sldChg>
      <pc:sldChg chg="addSp modSp new mod modTransition modAnim">
        <pc:chgData name="Christoph Sperl" userId="4af139c36cd33df3" providerId="LiveId" clId="{4FDE348E-D249-4C5C-9F68-032556BA0214}" dt="2021-11-18T14:03:22.282" v="64442"/>
        <pc:sldMkLst>
          <pc:docMk/>
          <pc:sldMk cId="2126411341" sldId="375"/>
        </pc:sldMkLst>
        <pc:spChg chg="mod">
          <ac:chgData name="Christoph Sperl" userId="4af139c36cd33df3" providerId="LiveId" clId="{4FDE348E-D249-4C5C-9F68-032556BA0214}" dt="2021-11-04T11:23:52.358" v="23244"/>
          <ac:spMkLst>
            <pc:docMk/>
            <pc:sldMk cId="2126411341" sldId="375"/>
            <ac:spMk id="2" creationId="{95BC970D-5FEB-4794-A1D5-0FD49F003F1B}"/>
          </ac:spMkLst>
        </pc:spChg>
        <pc:spChg chg="mod">
          <ac:chgData name="Christoph Sperl" userId="4af139c36cd33df3" providerId="LiveId" clId="{4FDE348E-D249-4C5C-9F68-032556BA0214}" dt="2021-11-03T07:40:03.650" v="14163" actId="27636"/>
          <ac:spMkLst>
            <pc:docMk/>
            <pc:sldMk cId="2126411341" sldId="375"/>
            <ac:spMk id="3" creationId="{6487FABF-F0B9-4101-90C1-226BCAA4E343}"/>
          </ac:spMkLst>
        </pc:spChg>
        <pc:spChg chg="add mod">
          <ac:chgData name="Christoph Sperl" userId="4af139c36cd33df3" providerId="LiveId" clId="{4FDE348E-D249-4C5C-9F68-032556BA0214}" dt="2021-11-02T11:06:51.048" v="6158" actId="14100"/>
          <ac:spMkLst>
            <pc:docMk/>
            <pc:sldMk cId="2126411341" sldId="375"/>
            <ac:spMk id="6" creationId="{6654E580-CFC9-4A64-9E1C-E45C69CB5478}"/>
          </ac:spMkLst>
        </pc:spChg>
        <pc:picChg chg="add mod">
          <ac:chgData name="Christoph Sperl" userId="4af139c36cd33df3" providerId="LiveId" clId="{4FDE348E-D249-4C5C-9F68-032556BA0214}" dt="2021-11-02T11:01:55.341" v="5633" actId="1076"/>
          <ac:picMkLst>
            <pc:docMk/>
            <pc:sldMk cId="2126411341" sldId="375"/>
            <ac:picMk id="5" creationId="{07942381-0166-431B-A6B3-1685B0F20C29}"/>
          </ac:picMkLst>
        </pc:picChg>
      </pc:sldChg>
      <pc:sldChg chg="addSp delSp modSp add mod modTransition delAnim modAnim">
        <pc:chgData name="Christoph Sperl" userId="4af139c36cd33df3" providerId="LiveId" clId="{4FDE348E-D249-4C5C-9F68-032556BA0214}" dt="2021-11-18T14:03:22.282" v="64442"/>
        <pc:sldMkLst>
          <pc:docMk/>
          <pc:sldMk cId="463819085" sldId="376"/>
        </pc:sldMkLst>
        <pc:spChg chg="mod">
          <ac:chgData name="Christoph Sperl" userId="4af139c36cd33df3" providerId="LiveId" clId="{4FDE348E-D249-4C5C-9F68-032556BA0214}" dt="2021-11-04T11:23:57.452" v="23246"/>
          <ac:spMkLst>
            <pc:docMk/>
            <pc:sldMk cId="463819085" sldId="376"/>
            <ac:spMk id="2" creationId="{FB3E1280-8616-43DD-908D-04E9842D63F9}"/>
          </ac:spMkLst>
        </pc:spChg>
        <pc:spChg chg="mod ord">
          <ac:chgData name="Christoph Sperl" userId="4af139c36cd33df3" providerId="LiveId" clId="{4FDE348E-D249-4C5C-9F68-032556BA0214}" dt="2021-11-02T10:56:13.795" v="5433" actId="14100"/>
          <ac:spMkLst>
            <pc:docMk/>
            <pc:sldMk cId="463819085" sldId="376"/>
            <ac:spMk id="6" creationId="{629B58B7-F139-4EAF-9725-AEBB7FC23B70}"/>
          </ac:spMkLst>
        </pc:spChg>
        <pc:spChg chg="del">
          <ac:chgData name="Christoph Sperl" userId="4af139c36cd33df3" providerId="LiveId" clId="{4FDE348E-D249-4C5C-9F68-032556BA0214}" dt="2021-11-02T10:55:56.479" v="5428" actId="478"/>
          <ac:spMkLst>
            <pc:docMk/>
            <pc:sldMk cId="463819085" sldId="376"/>
            <ac:spMk id="7" creationId="{6872BD04-C93F-48CA-A16A-4AFFF4ABD315}"/>
          </ac:spMkLst>
        </pc:spChg>
        <pc:spChg chg="del">
          <ac:chgData name="Christoph Sperl" userId="4af139c36cd33df3" providerId="LiveId" clId="{4FDE348E-D249-4C5C-9F68-032556BA0214}" dt="2021-11-02T10:55:57.246" v="5429" actId="478"/>
          <ac:spMkLst>
            <pc:docMk/>
            <pc:sldMk cId="463819085" sldId="376"/>
            <ac:spMk id="8" creationId="{D4059415-3544-41AA-88CD-6CB6551F2326}"/>
          </ac:spMkLst>
        </pc:spChg>
        <pc:spChg chg="mod">
          <ac:chgData name="Christoph Sperl" userId="4af139c36cd33df3" providerId="LiveId" clId="{4FDE348E-D249-4C5C-9F68-032556BA0214}" dt="2021-11-02T10:58:02.116" v="5589" actId="20577"/>
          <ac:spMkLst>
            <pc:docMk/>
            <pc:sldMk cId="463819085" sldId="376"/>
            <ac:spMk id="9" creationId="{FC1917E8-1A5C-4E31-9CA2-1F9C97C8CF12}"/>
          </ac:spMkLst>
        </pc:spChg>
        <pc:spChg chg="add mod">
          <ac:chgData name="Christoph Sperl" userId="4af139c36cd33df3" providerId="LiveId" clId="{4FDE348E-D249-4C5C-9F68-032556BA0214}" dt="2021-11-02T10:56:42.575" v="5478" actId="14100"/>
          <ac:spMkLst>
            <pc:docMk/>
            <pc:sldMk cId="463819085" sldId="376"/>
            <ac:spMk id="10" creationId="{689D5F83-C870-4F2A-AD20-992077D80136}"/>
          </ac:spMkLst>
        </pc:spChg>
        <pc:spChg chg="add mod">
          <ac:chgData name="Christoph Sperl" userId="4af139c36cd33df3" providerId="LiveId" clId="{4FDE348E-D249-4C5C-9F68-032556BA0214}" dt="2021-11-02T10:57:17.138" v="5511" actId="14100"/>
          <ac:spMkLst>
            <pc:docMk/>
            <pc:sldMk cId="463819085" sldId="376"/>
            <ac:spMk id="11" creationId="{6113891A-01A2-44CF-8352-19EAF5ED0B84}"/>
          </ac:spMkLst>
        </pc:spChg>
        <pc:spChg chg="add mod">
          <ac:chgData name="Christoph Sperl" userId="4af139c36cd33df3" providerId="LiveId" clId="{4FDE348E-D249-4C5C-9F68-032556BA0214}" dt="2021-11-02T10:57:41.870" v="5534" actId="1036"/>
          <ac:spMkLst>
            <pc:docMk/>
            <pc:sldMk cId="463819085" sldId="376"/>
            <ac:spMk id="12" creationId="{133F86CE-8DAF-4183-9963-50CBEB402D54}"/>
          </ac:spMkLst>
        </pc:spChg>
        <pc:spChg chg="add mod">
          <ac:chgData name="Christoph Sperl" userId="4af139c36cd33df3" providerId="LiveId" clId="{4FDE348E-D249-4C5C-9F68-032556BA0214}" dt="2021-11-02T10:59:42.256" v="5606" actId="14100"/>
          <ac:spMkLst>
            <pc:docMk/>
            <pc:sldMk cId="463819085" sldId="376"/>
            <ac:spMk id="13" creationId="{583EDD21-6CA6-41A6-813C-D58DCB7B352E}"/>
          </ac:spMkLst>
        </pc:spChg>
        <pc:picChg chg="add mod">
          <ac:chgData name="Christoph Sperl" userId="4af139c36cd33df3" providerId="LiveId" clId="{4FDE348E-D249-4C5C-9F68-032556BA0214}" dt="2021-11-02T10:55:47.368" v="5427" actId="1076"/>
          <ac:picMkLst>
            <pc:docMk/>
            <pc:sldMk cId="463819085" sldId="376"/>
            <ac:picMk id="4" creationId="{0EE7E5E3-1E27-4F38-A8BF-C86AA2F2998E}"/>
          </ac:picMkLst>
        </pc:picChg>
        <pc:picChg chg="del">
          <ac:chgData name="Christoph Sperl" userId="4af139c36cd33df3" providerId="LiveId" clId="{4FDE348E-D249-4C5C-9F68-032556BA0214}" dt="2021-11-02T10:55:37.517" v="5424" actId="478"/>
          <ac:picMkLst>
            <pc:docMk/>
            <pc:sldMk cId="463819085" sldId="376"/>
            <ac:picMk id="5" creationId="{A132B93C-48BE-4418-BCB7-533E79D444B1}"/>
          </ac:picMkLst>
        </pc:picChg>
      </pc:sldChg>
      <pc:sldChg chg="addSp delSp modSp add mod modTransition modAnim">
        <pc:chgData name="Christoph Sperl" userId="4af139c36cd33df3" providerId="LiveId" clId="{4FDE348E-D249-4C5C-9F68-032556BA0214}" dt="2021-11-18T14:03:22.282" v="64442"/>
        <pc:sldMkLst>
          <pc:docMk/>
          <pc:sldMk cId="4146204790" sldId="377"/>
        </pc:sldMkLst>
        <pc:spChg chg="mod">
          <ac:chgData name="Christoph Sperl" userId="4af139c36cd33df3" providerId="LiveId" clId="{4FDE348E-D249-4C5C-9F68-032556BA0214}" dt="2021-11-04T11:23:48.503" v="23242"/>
          <ac:spMkLst>
            <pc:docMk/>
            <pc:sldMk cId="4146204790" sldId="377"/>
            <ac:spMk id="2" creationId="{95BC970D-5FEB-4794-A1D5-0FD49F003F1B}"/>
          </ac:spMkLst>
        </pc:spChg>
        <pc:spChg chg="mod">
          <ac:chgData name="Christoph Sperl" userId="4af139c36cd33df3" providerId="LiveId" clId="{4FDE348E-D249-4C5C-9F68-032556BA0214}" dt="2021-11-02T11:08:12.760" v="6165" actId="14100"/>
          <ac:spMkLst>
            <pc:docMk/>
            <pc:sldMk cId="4146204790" sldId="377"/>
            <ac:spMk id="3" creationId="{6487FABF-F0B9-4101-90C1-226BCAA4E343}"/>
          </ac:spMkLst>
        </pc:spChg>
        <pc:spChg chg="mod ord">
          <ac:chgData name="Christoph Sperl" userId="4af139c36cd33df3" providerId="LiveId" clId="{4FDE348E-D249-4C5C-9F68-032556BA0214}" dt="2021-11-02T11:19:58.012" v="6323" actId="1035"/>
          <ac:spMkLst>
            <pc:docMk/>
            <pc:sldMk cId="4146204790" sldId="377"/>
            <ac:spMk id="6" creationId="{6654E580-CFC9-4A64-9E1C-E45C69CB5478}"/>
          </ac:spMkLst>
        </pc:spChg>
        <pc:spChg chg="add mod">
          <ac:chgData name="Christoph Sperl" userId="4af139c36cd33df3" providerId="LiveId" clId="{4FDE348E-D249-4C5C-9F68-032556BA0214}" dt="2021-11-02T11:24:22.835" v="6618" actId="20577"/>
          <ac:spMkLst>
            <pc:docMk/>
            <pc:sldMk cId="4146204790" sldId="377"/>
            <ac:spMk id="8" creationId="{4E299433-8DEA-463E-86D5-D580CB9808B7}"/>
          </ac:spMkLst>
        </pc:spChg>
        <pc:spChg chg="add mod ord">
          <ac:chgData name="Christoph Sperl" userId="4af139c36cd33df3" providerId="LiveId" clId="{4FDE348E-D249-4C5C-9F68-032556BA0214}" dt="2021-11-02T11:20:07.775" v="6325" actId="14100"/>
          <ac:spMkLst>
            <pc:docMk/>
            <pc:sldMk cId="4146204790" sldId="377"/>
            <ac:spMk id="9" creationId="{897978F6-5684-41B5-93D0-432728E70DF8}"/>
          </ac:spMkLst>
        </pc:spChg>
        <pc:spChg chg="add mod">
          <ac:chgData name="Christoph Sperl" userId="4af139c36cd33df3" providerId="LiveId" clId="{4FDE348E-D249-4C5C-9F68-032556BA0214}" dt="2021-11-02T11:20:46.227" v="6339" actId="14100"/>
          <ac:spMkLst>
            <pc:docMk/>
            <pc:sldMk cId="4146204790" sldId="377"/>
            <ac:spMk id="12" creationId="{50C04547-B1D7-43D1-975D-9792E50A7A07}"/>
          </ac:spMkLst>
        </pc:spChg>
        <pc:spChg chg="add mod">
          <ac:chgData name="Christoph Sperl" userId="4af139c36cd33df3" providerId="LiveId" clId="{4FDE348E-D249-4C5C-9F68-032556BA0214}" dt="2021-11-02T11:22:18.602" v="6370" actId="14100"/>
          <ac:spMkLst>
            <pc:docMk/>
            <pc:sldMk cId="4146204790" sldId="377"/>
            <ac:spMk id="13" creationId="{C42DF733-B999-441A-8F27-55B16B26AACA}"/>
          </ac:spMkLst>
        </pc:spChg>
        <pc:spChg chg="add mod">
          <ac:chgData name="Christoph Sperl" userId="4af139c36cd33df3" providerId="LiveId" clId="{4FDE348E-D249-4C5C-9F68-032556BA0214}" dt="2021-11-02T11:21:05.334" v="6349" actId="14100"/>
          <ac:spMkLst>
            <pc:docMk/>
            <pc:sldMk cId="4146204790" sldId="377"/>
            <ac:spMk id="14" creationId="{4DAB56C4-A130-41C0-BC87-FD6128303394}"/>
          </ac:spMkLst>
        </pc:spChg>
        <pc:spChg chg="add mod">
          <ac:chgData name="Christoph Sperl" userId="4af139c36cd33df3" providerId="LiveId" clId="{4FDE348E-D249-4C5C-9F68-032556BA0214}" dt="2021-11-02T11:21:12.570" v="6351" actId="1076"/>
          <ac:spMkLst>
            <pc:docMk/>
            <pc:sldMk cId="4146204790" sldId="377"/>
            <ac:spMk id="15" creationId="{EA89107B-5B5B-4A1A-9709-7506DC316529}"/>
          </ac:spMkLst>
        </pc:spChg>
        <pc:picChg chg="del">
          <ac:chgData name="Christoph Sperl" userId="4af139c36cd33df3" providerId="LiveId" clId="{4FDE348E-D249-4C5C-9F68-032556BA0214}" dt="2021-11-02T11:07:53.376" v="6161" actId="478"/>
          <ac:picMkLst>
            <pc:docMk/>
            <pc:sldMk cId="4146204790" sldId="377"/>
            <ac:picMk id="5" creationId="{07942381-0166-431B-A6B3-1685B0F20C29}"/>
          </ac:picMkLst>
        </pc:picChg>
        <pc:picChg chg="add del mod">
          <ac:chgData name="Christoph Sperl" userId="4af139c36cd33df3" providerId="LiveId" clId="{4FDE348E-D249-4C5C-9F68-032556BA0214}" dt="2021-11-02T11:19:28.042" v="6304" actId="478"/>
          <ac:picMkLst>
            <pc:docMk/>
            <pc:sldMk cId="4146204790" sldId="377"/>
            <ac:picMk id="7" creationId="{1073CB96-C8FB-44A9-94C8-42F78A1B8D28}"/>
          </ac:picMkLst>
        </pc:picChg>
        <pc:picChg chg="add mod">
          <ac:chgData name="Christoph Sperl" userId="4af139c36cd33df3" providerId="LiveId" clId="{4FDE348E-D249-4C5C-9F68-032556BA0214}" dt="2021-11-02T11:20:34.733" v="6332" actId="1076"/>
          <ac:picMkLst>
            <pc:docMk/>
            <pc:sldMk cId="4146204790" sldId="377"/>
            <ac:picMk id="11" creationId="{2E59D4B8-F59A-4A0B-8E79-FE57ED43FDAF}"/>
          </ac:picMkLst>
        </pc:picChg>
      </pc:sldChg>
      <pc:sldChg chg="addSp delSp modSp add mod modTransition delAnim modAnim">
        <pc:chgData name="Christoph Sperl" userId="4af139c36cd33df3" providerId="LiveId" clId="{4FDE348E-D249-4C5C-9F68-032556BA0214}" dt="2021-11-18T14:03:22.282" v="64442"/>
        <pc:sldMkLst>
          <pc:docMk/>
          <pc:sldMk cId="2432453059" sldId="378"/>
        </pc:sldMkLst>
        <pc:spChg chg="mod">
          <ac:chgData name="Christoph Sperl" userId="4af139c36cd33df3" providerId="LiveId" clId="{4FDE348E-D249-4C5C-9F68-032556BA0214}" dt="2021-11-04T11:24:53.264" v="23289"/>
          <ac:spMkLst>
            <pc:docMk/>
            <pc:sldMk cId="2432453059" sldId="378"/>
            <ac:spMk id="2" creationId="{AF308BC2-9EDF-415F-8054-758060F1B3A6}"/>
          </ac:spMkLst>
        </pc:spChg>
        <pc:spChg chg="del">
          <ac:chgData name="Christoph Sperl" userId="4af139c36cd33df3" providerId="LiveId" clId="{4FDE348E-D249-4C5C-9F68-032556BA0214}" dt="2021-11-02T11:26:59.976" v="6636" actId="478"/>
          <ac:spMkLst>
            <pc:docMk/>
            <pc:sldMk cId="2432453059" sldId="378"/>
            <ac:spMk id="3" creationId="{CDB8A812-02DF-4858-A39F-CD525AC2588C}"/>
          </ac:spMkLst>
        </pc:spChg>
        <pc:spChg chg="add mod">
          <ac:chgData name="Christoph Sperl" userId="4af139c36cd33df3" providerId="LiveId" clId="{4FDE348E-D249-4C5C-9F68-032556BA0214}" dt="2021-11-02T11:35:03.310" v="6708" actId="1076"/>
          <ac:spMkLst>
            <pc:docMk/>
            <pc:sldMk cId="2432453059" sldId="378"/>
            <ac:spMk id="17" creationId="{CA225C24-77A0-419B-9276-BFAF51E9DEE9}"/>
          </ac:spMkLst>
        </pc:spChg>
        <pc:spChg chg="add mod">
          <ac:chgData name="Christoph Sperl" userId="4af139c36cd33df3" providerId="LiveId" clId="{4FDE348E-D249-4C5C-9F68-032556BA0214}" dt="2021-11-02T11:35:06.780" v="6709" actId="1076"/>
          <ac:spMkLst>
            <pc:docMk/>
            <pc:sldMk cId="2432453059" sldId="378"/>
            <ac:spMk id="18" creationId="{6A6871B3-5112-4365-85E0-BEA7B138706B}"/>
          </ac:spMkLst>
        </pc:spChg>
        <pc:spChg chg="add mod">
          <ac:chgData name="Christoph Sperl" userId="4af139c36cd33df3" providerId="LiveId" clId="{4FDE348E-D249-4C5C-9F68-032556BA0214}" dt="2021-11-02T11:35:10.602" v="6710" actId="1076"/>
          <ac:spMkLst>
            <pc:docMk/>
            <pc:sldMk cId="2432453059" sldId="378"/>
            <ac:spMk id="19" creationId="{66976CBB-A544-43DC-9A20-4F52A21F64E6}"/>
          </ac:spMkLst>
        </pc:spChg>
        <pc:spChg chg="del">
          <ac:chgData name="Christoph Sperl" userId="4af139c36cd33df3" providerId="LiveId" clId="{4FDE348E-D249-4C5C-9F68-032556BA0214}" dt="2021-11-02T11:27:08.013" v="6643" actId="478"/>
          <ac:spMkLst>
            <pc:docMk/>
            <pc:sldMk cId="2432453059" sldId="378"/>
            <ac:spMk id="20" creationId="{496006F1-87D8-442F-92FA-F26FA5ABE1AD}"/>
          </ac:spMkLst>
        </pc:spChg>
        <pc:spChg chg="del mod">
          <ac:chgData name="Christoph Sperl" userId="4af139c36cd33df3" providerId="LiveId" clId="{4FDE348E-D249-4C5C-9F68-032556BA0214}" dt="2021-11-02T11:26:59.982" v="6638"/>
          <ac:spMkLst>
            <pc:docMk/>
            <pc:sldMk cId="2432453059" sldId="378"/>
            <ac:spMk id="21" creationId="{6952EC56-DD89-4B7C-9D6C-B9377EA59B80}"/>
          </ac:spMkLst>
        </pc:spChg>
        <pc:spChg chg="del">
          <ac:chgData name="Christoph Sperl" userId="4af139c36cd33df3" providerId="LiveId" clId="{4FDE348E-D249-4C5C-9F68-032556BA0214}" dt="2021-11-02T11:27:26.991" v="6651" actId="478"/>
          <ac:spMkLst>
            <pc:docMk/>
            <pc:sldMk cId="2432453059" sldId="378"/>
            <ac:spMk id="22" creationId="{266B8404-EB44-4250-BC58-C15BAEB09994}"/>
          </ac:spMkLst>
        </pc:spChg>
        <pc:spChg chg="del">
          <ac:chgData name="Christoph Sperl" userId="4af139c36cd33df3" providerId="LiveId" clId="{4FDE348E-D249-4C5C-9F68-032556BA0214}" dt="2021-11-02T11:27:14.182" v="6648" actId="478"/>
          <ac:spMkLst>
            <pc:docMk/>
            <pc:sldMk cId="2432453059" sldId="378"/>
            <ac:spMk id="23" creationId="{C25D707F-7874-4678-9E75-FADF15AD3E63}"/>
          </ac:spMkLst>
        </pc:spChg>
        <pc:spChg chg="del">
          <ac:chgData name="Christoph Sperl" userId="4af139c36cd33df3" providerId="LiveId" clId="{4FDE348E-D249-4C5C-9F68-032556BA0214}" dt="2021-11-02T11:27:13.011" v="6647" actId="478"/>
          <ac:spMkLst>
            <pc:docMk/>
            <pc:sldMk cId="2432453059" sldId="378"/>
            <ac:spMk id="24" creationId="{E79DEA13-5EEF-451F-B861-91CC25BF5C28}"/>
          </ac:spMkLst>
        </pc:spChg>
        <pc:spChg chg="del">
          <ac:chgData name="Christoph Sperl" userId="4af139c36cd33df3" providerId="LiveId" clId="{4FDE348E-D249-4C5C-9F68-032556BA0214}" dt="2021-11-02T11:27:11.998" v="6646" actId="478"/>
          <ac:spMkLst>
            <pc:docMk/>
            <pc:sldMk cId="2432453059" sldId="378"/>
            <ac:spMk id="25" creationId="{06E485BB-E485-42DE-97F8-616EB16F1DAD}"/>
          </ac:spMkLst>
        </pc:spChg>
        <pc:spChg chg="mod ord">
          <ac:chgData name="Christoph Sperl" userId="4af139c36cd33df3" providerId="LiveId" clId="{4FDE348E-D249-4C5C-9F68-032556BA0214}" dt="2021-11-02T11:34:58.133" v="6707" actId="1076"/>
          <ac:spMkLst>
            <pc:docMk/>
            <pc:sldMk cId="2432453059" sldId="378"/>
            <ac:spMk id="26" creationId="{2E07237A-C61D-40AE-8CEA-4C500AD3D629}"/>
          </ac:spMkLst>
        </pc:spChg>
        <pc:spChg chg="del">
          <ac:chgData name="Christoph Sperl" userId="4af139c36cd33df3" providerId="LiveId" clId="{4FDE348E-D249-4C5C-9F68-032556BA0214}" dt="2021-11-02T11:27:07.055" v="6642" actId="478"/>
          <ac:spMkLst>
            <pc:docMk/>
            <pc:sldMk cId="2432453059" sldId="378"/>
            <ac:spMk id="27" creationId="{43C123A2-BA34-431F-8106-65F629036042}"/>
          </ac:spMkLst>
        </pc:spChg>
        <pc:spChg chg="del">
          <ac:chgData name="Christoph Sperl" userId="4af139c36cd33df3" providerId="LiveId" clId="{4FDE348E-D249-4C5C-9F68-032556BA0214}" dt="2021-11-02T11:27:04.645" v="6640" actId="478"/>
          <ac:spMkLst>
            <pc:docMk/>
            <pc:sldMk cId="2432453059" sldId="378"/>
            <ac:spMk id="28" creationId="{72BEB76D-28E9-4CBF-8FE5-5B3BF48BE5F6}"/>
          </ac:spMkLst>
        </pc:spChg>
        <pc:spChg chg="del">
          <ac:chgData name="Christoph Sperl" userId="4af139c36cd33df3" providerId="LiveId" clId="{4FDE348E-D249-4C5C-9F68-032556BA0214}" dt="2021-11-02T11:27:05.572" v="6641" actId="478"/>
          <ac:spMkLst>
            <pc:docMk/>
            <pc:sldMk cId="2432453059" sldId="378"/>
            <ac:spMk id="29" creationId="{70F7EB35-091C-4E09-A2EB-B7031288B80C}"/>
          </ac:spMkLst>
        </pc:spChg>
        <pc:spChg chg="add mod">
          <ac:chgData name="Christoph Sperl" userId="4af139c36cd33df3" providerId="LiveId" clId="{4FDE348E-D249-4C5C-9F68-032556BA0214}" dt="2021-11-02T11:35:15.611" v="6711" actId="1076"/>
          <ac:spMkLst>
            <pc:docMk/>
            <pc:sldMk cId="2432453059" sldId="378"/>
            <ac:spMk id="30" creationId="{187BBB61-FF3F-4B8A-81DB-9BDC03EEBE1C}"/>
          </ac:spMkLst>
        </pc:spChg>
        <pc:spChg chg="add mod">
          <ac:chgData name="Christoph Sperl" userId="4af139c36cd33df3" providerId="LiveId" clId="{4FDE348E-D249-4C5C-9F68-032556BA0214}" dt="2021-11-02T11:35:19.207" v="6712" actId="1076"/>
          <ac:spMkLst>
            <pc:docMk/>
            <pc:sldMk cId="2432453059" sldId="378"/>
            <ac:spMk id="31" creationId="{975A7EE6-BAAB-4EF4-AE07-7EC12F4A721C}"/>
          </ac:spMkLst>
        </pc:spChg>
        <pc:spChg chg="add mod">
          <ac:chgData name="Christoph Sperl" userId="4af139c36cd33df3" providerId="LiveId" clId="{4FDE348E-D249-4C5C-9F68-032556BA0214}" dt="2021-11-02T11:35:39.588" v="6717" actId="14100"/>
          <ac:spMkLst>
            <pc:docMk/>
            <pc:sldMk cId="2432453059" sldId="378"/>
            <ac:spMk id="32" creationId="{1BF23FDD-4663-4711-BB17-7F2173F057CE}"/>
          </ac:spMkLst>
        </pc:spChg>
        <pc:spChg chg="add mod">
          <ac:chgData name="Christoph Sperl" userId="4af139c36cd33df3" providerId="LiveId" clId="{4FDE348E-D249-4C5C-9F68-032556BA0214}" dt="2021-11-02T11:35:32.515" v="6714" actId="14100"/>
          <ac:spMkLst>
            <pc:docMk/>
            <pc:sldMk cId="2432453059" sldId="378"/>
            <ac:spMk id="33" creationId="{CD9205C6-7BF2-412C-B922-EEB7042F542F}"/>
          </ac:spMkLst>
        </pc:spChg>
        <pc:spChg chg="add mod">
          <ac:chgData name="Christoph Sperl" userId="4af139c36cd33df3" providerId="LiveId" clId="{4FDE348E-D249-4C5C-9F68-032556BA0214}" dt="2021-11-02T11:40:29.874" v="7098" actId="20577"/>
          <ac:spMkLst>
            <pc:docMk/>
            <pc:sldMk cId="2432453059" sldId="378"/>
            <ac:spMk id="34" creationId="{6284B6BB-519E-4C6E-8340-F1951FA1364A}"/>
          </ac:spMkLst>
        </pc:spChg>
        <pc:graphicFrameChg chg="add del mod modGraphic">
          <ac:chgData name="Christoph Sperl" userId="4af139c36cd33df3" providerId="LiveId" clId="{4FDE348E-D249-4C5C-9F68-032556BA0214}" dt="2021-11-02T11:58:07.329" v="7552" actId="21"/>
          <ac:graphicFrameMkLst>
            <pc:docMk/>
            <pc:sldMk cId="2432453059" sldId="378"/>
            <ac:graphicFrameMk id="9" creationId="{C26B8E9B-D1C9-4234-993A-2E9FEE39575F}"/>
          </ac:graphicFrameMkLst>
        </pc:graphicFrameChg>
        <pc:picChg chg="add del mod modCrop">
          <ac:chgData name="Christoph Sperl" userId="4af139c36cd33df3" providerId="LiveId" clId="{4FDE348E-D249-4C5C-9F68-032556BA0214}" dt="2021-11-02T11:33:56.747" v="6699" actId="478"/>
          <ac:picMkLst>
            <pc:docMk/>
            <pc:sldMk cId="2432453059" sldId="378"/>
            <ac:picMk id="5" creationId="{23926077-CF8C-4B72-944B-0DF67CA37831}"/>
          </ac:picMkLst>
        </pc:picChg>
        <pc:picChg chg="add mod ord modCrop">
          <ac:chgData name="Christoph Sperl" userId="4af139c36cd33df3" providerId="LiveId" clId="{4FDE348E-D249-4C5C-9F68-032556BA0214}" dt="2021-11-02T11:34:43.356" v="6706" actId="1076"/>
          <ac:picMkLst>
            <pc:docMk/>
            <pc:sldMk cId="2432453059" sldId="378"/>
            <ac:picMk id="7" creationId="{40607D55-3DA8-44F6-AED1-CE013E5138FA}"/>
          </ac:picMkLst>
        </pc:picChg>
        <pc:picChg chg="add del mod">
          <ac:chgData name="Christoph Sperl" userId="4af139c36cd33df3" providerId="LiveId" clId="{4FDE348E-D249-4C5C-9F68-032556BA0214}" dt="2021-11-02T11:31:27.488" v="6654" actId="478"/>
          <ac:picMkLst>
            <pc:docMk/>
            <pc:sldMk cId="2432453059" sldId="378"/>
            <ac:picMk id="13" creationId="{691CF9AA-DE5A-4B30-89A3-CF8CF2DC5969}"/>
          </ac:picMkLst>
        </pc:picChg>
      </pc:sldChg>
      <pc:sldChg chg="add del">
        <pc:chgData name="Christoph Sperl" userId="4af139c36cd33df3" providerId="LiveId" clId="{4FDE348E-D249-4C5C-9F68-032556BA0214}" dt="2021-11-02T11:27:30.248" v="6653"/>
        <pc:sldMkLst>
          <pc:docMk/>
          <pc:sldMk cId="1021092568" sldId="379"/>
        </pc:sldMkLst>
      </pc:sldChg>
      <pc:sldChg chg="addSp delSp modSp add mod modTransition delAnim modAnim">
        <pc:chgData name="Christoph Sperl" userId="4af139c36cd33df3" providerId="LiveId" clId="{4FDE348E-D249-4C5C-9F68-032556BA0214}" dt="2021-11-18T14:03:22.282" v="64442"/>
        <pc:sldMkLst>
          <pc:docMk/>
          <pc:sldMk cId="3203979924" sldId="379"/>
        </pc:sldMkLst>
        <pc:spChg chg="mod">
          <ac:chgData name="Christoph Sperl" userId="4af139c36cd33df3" providerId="LiveId" clId="{4FDE348E-D249-4C5C-9F68-032556BA0214}" dt="2021-11-04T11:24:39.195" v="23287" actId="20577"/>
          <ac:spMkLst>
            <pc:docMk/>
            <pc:sldMk cId="3203979924" sldId="379"/>
            <ac:spMk id="2" creationId="{AF308BC2-9EDF-415F-8054-758060F1B3A6}"/>
          </ac:spMkLst>
        </pc:spChg>
        <pc:spChg chg="add mod">
          <ac:chgData name="Christoph Sperl" userId="4af139c36cd33df3" providerId="LiveId" clId="{4FDE348E-D249-4C5C-9F68-032556BA0214}" dt="2021-11-02T11:44:30.093" v="7144" actId="1036"/>
          <ac:spMkLst>
            <pc:docMk/>
            <pc:sldMk cId="3203979924" sldId="379"/>
            <ac:spMk id="15" creationId="{9740EB94-6FEB-4F68-A513-03D3005E6C06}"/>
          </ac:spMkLst>
        </pc:spChg>
        <pc:spChg chg="add mod">
          <ac:chgData name="Christoph Sperl" userId="4af139c36cd33df3" providerId="LiveId" clId="{4FDE348E-D249-4C5C-9F68-032556BA0214}" dt="2021-11-02T11:45:00.814" v="7154" actId="1036"/>
          <ac:spMkLst>
            <pc:docMk/>
            <pc:sldMk cId="3203979924" sldId="379"/>
            <ac:spMk id="16" creationId="{A7D92B72-2FB5-4434-A502-556E8DC067F8}"/>
          </ac:spMkLst>
        </pc:spChg>
        <pc:spChg chg="del">
          <ac:chgData name="Christoph Sperl" userId="4af139c36cd33df3" providerId="LiveId" clId="{4FDE348E-D249-4C5C-9F68-032556BA0214}" dt="2021-11-02T11:43:29.206" v="7122" actId="478"/>
          <ac:spMkLst>
            <pc:docMk/>
            <pc:sldMk cId="3203979924" sldId="379"/>
            <ac:spMk id="17" creationId="{CA225C24-77A0-419B-9276-BFAF51E9DEE9}"/>
          </ac:spMkLst>
        </pc:spChg>
        <pc:spChg chg="del">
          <ac:chgData name="Christoph Sperl" userId="4af139c36cd33df3" providerId="LiveId" clId="{4FDE348E-D249-4C5C-9F68-032556BA0214}" dt="2021-11-02T11:43:29.206" v="7122" actId="478"/>
          <ac:spMkLst>
            <pc:docMk/>
            <pc:sldMk cId="3203979924" sldId="379"/>
            <ac:spMk id="18" creationId="{6A6871B3-5112-4365-85E0-BEA7B138706B}"/>
          </ac:spMkLst>
        </pc:spChg>
        <pc:spChg chg="del">
          <ac:chgData name="Christoph Sperl" userId="4af139c36cd33df3" providerId="LiveId" clId="{4FDE348E-D249-4C5C-9F68-032556BA0214}" dt="2021-11-02T11:43:29.206" v="7122" actId="478"/>
          <ac:spMkLst>
            <pc:docMk/>
            <pc:sldMk cId="3203979924" sldId="379"/>
            <ac:spMk id="19" creationId="{66976CBB-A544-43DC-9A20-4F52A21F64E6}"/>
          </ac:spMkLst>
        </pc:spChg>
        <pc:spChg chg="add mod">
          <ac:chgData name="Christoph Sperl" userId="4af139c36cd33df3" providerId="LiveId" clId="{4FDE348E-D249-4C5C-9F68-032556BA0214}" dt="2021-11-02T11:45:04.283" v="7156" actId="1036"/>
          <ac:spMkLst>
            <pc:docMk/>
            <pc:sldMk cId="3203979924" sldId="379"/>
            <ac:spMk id="20" creationId="{709D23A5-7B6F-4047-95B8-9330936575F1}"/>
          </ac:spMkLst>
        </pc:spChg>
        <pc:spChg chg="add mod">
          <ac:chgData name="Christoph Sperl" userId="4af139c36cd33df3" providerId="LiveId" clId="{4FDE348E-D249-4C5C-9F68-032556BA0214}" dt="2021-11-02T11:45:06.989" v="7158" actId="1036"/>
          <ac:spMkLst>
            <pc:docMk/>
            <pc:sldMk cId="3203979924" sldId="379"/>
            <ac:spMk id="21" creationId="{EC2E45B8-B475-4DBF-BFF2-B6C399BBCAD9}"/>
          </ac:spMkLst>
        </pc:spChg>
        <pc:spChg chg="add mod">
          <ac:chgData name="Christoph Sperl" userId="4af139c36cd33df3" providerId="LiveId" clId="{4FDE348E-D249-4C5C-9F68-032556BA0214}" dt="2021-11-02T11:45:17.208" v="7160" actId="1076"/>
          <ac:spMkLst>
            <pc:docMk/>
            <pc:sldMk cId="3203979924" sldId="379"/>
            <ac:spMk id="22" creationId="{EC1F4DD2-520A-485A-A7A6-0CAF660FD469}"/>
          </ac:spMkLst>
        </pc:spChg>
        <pc:spChg chg="add mod">
          <ac:chgData name="Christoph Sperl" userId="4af139c36cd33df3" providerId="LiveId" clId="{4FDE348E-D249-4C5C-9F68-032556BA0214}" dt="2021-11-02T11:45:34.172" v="7168" actId="14100"/>
          <ac:spMkLst>
            <pc:docMk/>
            <pc:sldMk cId="3203979924" sldId="379"/>
            <ac:spMk id="23" creationId="{B6DA2D5B-7AED-4932-99E2-FA2EF62F79D2}"/>
          </ac:spMkLst>
        </pc:spChg>
        <pc:spChg chg="del">
          <ac:chgData name="Christoph Sperl" userId="4af139c36cd33df3" providerId="LiveId" clId="{4FDE348E-D249-4C5C-9F68-032556BA0214}" dt="2021-11-02T11:43:29.206" v="7122" actId="478"/>
          <ac:spMkLst>
            <pc:docMk/>
            <pc:sldMk cId="3203979924" sldId="379"/>
            <ac:spMk id="26" creationId="{2E07237A-C61D-40AE-8CEA-4C500AD3D629}"/>
          </ac:spMkLst>
        </pc:spChg>
        <pc:spChg chg="del">
          <ac:chgData name="Christoph Sperl" userId="4af139c36cd33df3" providerId="LiveId" clId="{4FDE348E-D249-4C5C-9F68-032556BA0214}" dt="2021-11-02T11:43:29.206" v="7122" actId="478"/>
          <ac:spMkLst>
            <pc:docMk/>
            <pc:sldMk cId="3203979924" sldId="379"/>
            <ac:spMk id="30" creationId="{187BBB61-FF3F-4B8A-81DB-9BDC03EEBE1C}"/>
          </ac:spMkLst>
        </pc:spChg>
        <pc:spChg chg="mod ord">
          <ac:chgData name="Christoph Sperl" userId="4af139c36cd33df3" providerId="LiveId" clId="{4FDE348E-D249-4C5C-9F68-032556BA0214}" dt="2021-11-02T11:44:06.996" v="7128" actId="14100"/>
          <ac:spMkLst>
            <pc:docMk/>
            <pc:sldMk cId="3203979924" sldId="379"/>
            <ac:spMk id="31" creationId="{975A7EE6-BAAB-4EF4-AE07-7EC12F4A721C}"/>
          </ac:spMkLst>
        </pc:spChg>
        <pc:spChg chg="del">
          <ac:chgData name="Christoph Sperl" userId="4af139c36cd33df3" providerId="LiveId" clId="{4FDE348E-D249-4C5C-9F68-032556BA0214}" dt="2021-11-02T11:43:29.206" v="7122" actId="478"/>
          <ac:spMkLst>
            <pc:docMk/>
            <pc:sldMk cId="3203979924" sldId="379"/>
            <ac:spMk id="32" creationId="{1BF23FDD-4663-4711-BB17-7F2173F057CE}"/>
          </ac:spMkLst>
        </pc:spChg>
        <pc:spChg chg="del">
          <ac:chgData name="Christoph Sperl" userId="4af139c36cd33df3" providerId="LiveId" clId="{4FDE348E-D249-4C5C-9F68-032556BA0214}" dt="2021-11-02T11:43:29.206" v="7122" actId="478"/>
          <ac:spMkLst>
            <pc:docMk/>
            <pc:sldMk cId="3203979924" sldId="379"/>
            <ac:spMk id="33" creationId="{CD9205C6-7BF2-412C-B922-EEB7042F542F}"/>
          </ac:spMkLst>
        </pc:spChg>
        <pc:spChg chg="mod">
          <ac:chgData name="Christoph Sperl" userId="4af139c36cd33df3" providerId="LiveId" clId="{4FDE348E-D249-4C5C-9F68-032556BA0214}" dt="2021-11-02T11:48:26.296" v="7501" actId="20577"/>
          <ac:spMkLst>
            <pc:docMk/>
            <pc:sldMk cId="3203979924" sldId="379"/>
            <ac:spMk id="34" creationId="{6284B6BB-519E-4C6E-8340-F1951FA1364A}"/>
          </ac:spMkLst>
        </pc:spChg>
        <pc:graphicFrameChg chg="add mod">
          <ac:chgData name="Christoph Sperl" userId="4af139c36cd33df3" providerId="LiveId" clId="{4FDE348E-D249-4C5C-9F68-032556BA0214}" dt="2021-11-02T11:58:10.045" v="7553"/>
          <ac:graphicFrameMkLst>
            <pc:docMk/>
            <pc:sldMk cId="3203979924" sldId="379"/>
            <ac:graphicFrameMk id="24" creationId="{652CE336-1279-4F5E-9347-B7621B01CBBB}"/>
          </ac:graphicFrameMkLst>
        </pc:graphicFrameChg>
        <pc:picChg chg="add mod ord">
          <ac:chgData name="Christoph Sperl" userId="4af139c36cd33df3" providerId="LiveId" clId="{4FDE348E-D249-4C5C-9F68-032556BA0214}" dt="2021-11-02T11:45:23.160" v="7163" actId="1076"/>
          <ac:picMkLst>
            <pc:docMk/>
            <pc:sldMk cId="3203979924" sldId="379"/>
            <ac:picMk id="4" creationId="{F5C8072B-5902-40D4-B0E6-ADEC1324EE1D}"/>
          </ac:picMkLst>
        </pc:picChg>
        <pc:picChg chg="del">
          <ac:chgData name="Christoph Sperl" userId="4af139c36cd33df3" providerId="LiveId" clId="{4FDE348E-D249-4C5C-9F68-032556BA0214}" dt="2021-11-02T11:43:26.069" v="7121" actId="478"/>
          <ac:picMkLst>
            <pc:docMk/>
            <pc:sldMk cId="3203979924" sldId="379"/>
            <ac:picMk id="7" creationId="{40607D55-3DA8-44F6-AED1-CE013E5138FA}"/>
          </ac:picMkLst>
        </pc:picChg>
      </pc:sldChg>
      <pc:sldChg chg="addSp delSp modSp add mod modTransition delAnim modAnim">
        <pc:chgData name="Christoph Sperl" userId="4af139c36cd33df3" providerId="LiveId" clId="{4FDE348E-D249-4C5C-9F68-032556BA0214}" dt="2021-11-18T14:03:22.282" v="64442"/>
        <pc:sldMkLst>
          <pc:docMk/>
          <pc:sldMk cId="2373852849" sldId="380"/>
        </pc:sldMkLst>
        <pc:spChg chg="mod">
          <ac:chgData name="Christoph Sperl" userId="4af139c36cd33df3" providerId="LiveId" clId="{4FDE348E-D249-4C5C-9F68-032556BA0214}" dt="2021-11-04T11:23:44.892" v="23240"/>
          <ac:spMkLst>
            <pc:docMk/>
            <pc:sldMk cId="2373852849" sldId="380"/>
            <ac:spMk id="2" creationId="{95BC970D-5FEB-4794-A1D5-0FD49F003F1B}"/>
          </ac:spMkLst>
        </pc:spChg>
        <pc:spChg chg="mod ord">
          <ac:chgData name="Christoph Sperl" userId="4af139c36cd33df3" providerId="LiveId" clId="{4FDE348E-D249-4C5C-9F68-032556BA0214}" dt="2021-11-02T12:06:11.163" v="7571" actId="14100"/>
          <ac:spMkLst>
            <pc:docMk/>
            <pc:sldMk cId="2373852849" sldId="380"/>
            <ac:spMk id="6" creationId="{6654E580-CFC9-4A64-9E1C-E45C69CB5478}"/>
          </ac:spMkLst>
        </pc:spChg>
        <pc:spChg chg="mod">
          <ac:chgData name="Christoph Sperl" userId="4af139c36cd33df3" providerId="LiveId" clId="{4FDE348E-D249-4C5C-9F68-032556BA0214}" dt="2021-11-02T12:52:59.736" v="7956" actId="20578"/>
          <ac:spMkLst>
            <pc:docMk/>
            <pc:sldMk cId="2373852849" sldId="380"/>
            <ac:spMk id="8" creationId="{4E299433-8DEA-463E-86D5-D580CB9808B7}"/>
          </ac:spMkLst>
        </pc:spChg>
        <pc:spChg chg="del">
          <ac:chgData name="Christoph Sperl" userId="4af139c36cd33df3" providerId="LiveId" clId="{4FDE348E-D249-4C5C-9F68-032556BA0214}" dt="2021-11-02T12:04:26.517" v="7556" actId="478"/>
          <ac:spMkLst>
            <pc:docMk/>
            <pc:sldMk cId="2373852849" sldId="380"/>
            <ac:spMk id="9" creationId="{897978F6-5684-41B5-93D0-432728E70DF8}"/>
          </ac:spMkLst>
        </pc:spChg>
        <pc:spChg chg="del">
          <ac:chgData name="Christoph Sperl" userId="4af139c36cd33df3" providerId="LiveId" clId="{4FDE348E-D249-4C5C-9F68-032556BA0214}" dt="2021-11-02T12:04:29.348" v="7559" actId="478"/>
          <ac:spMkLst>
            <pc:docMk/>
            <pc:sldMk cId="2373852849" sldId="380"/>
            <ac:spMk id="12" creationId="{50C04547-B1D7-43D1-975D-9792E50A7A07}"/>
          </ac:spMkLst>
        </pc:spChg>
        <pc:spChg chg="del">
          <ac:chgData name="Christoph Sperl" userId="4af139c36cd33df3" providerId="LiveId" clId="{4FDE348E-D249-4C5C-9F68-032556BA0214}" dt="2021-11-02T12:04:30.346" v="7560" actId="478"/>
          <ac:spMkLst>
            <pc:docMk/>
            <pc:sldMk cId="2373852849" sldId="380"/>
            <ac:spMk id="13" creationId="{C42DF733-B999-441A-8F27-55B16B26AACA}"/>
          </ac:spMkLst>
        </pc:spChg>
        <pc:spChg chg="del">
          <ac:chgData name="Christoph Sperl" userId="4af139c36cd33df3" providerId="LiveId" clId="{4FDE348E-D249-4C5C-9F68-032556BA0214}" dt="2021-11-02T12:04:27.381" v="7557" actId="478"/>
          <ac:spMkLst>
            <pc:docMk/>
            <pc:sldMk cId="2373852849" sldId="380"/>
            <ac:spMk id="14" creationId="{4DAB56C4-A130-41C0-BC87-FD6128303394}"/>
          </ac:spMkLst>
        </pc:spChg>
        <pc:spChg chg="del">
          <ac:chgData name="Christoph Sperl" userId="4af139c36cd33df3" providerId="LiveId" clId="{4FDE348E-D249-4C5C-9F68-032556BA0214}" dt="2021-11-02T12:04:28.260" v="7558" actId="478"/>
          <ac:spMkLst>
            <pc:docMk/>
            <pc:sldMk cId="2373852849" sldId="380"/>
            <ac:spMk id="15" creationId="{EA89107B-5B5B-4A1A-9709-7506DC316529}"/>
          </ac:spMkLst>
        </pc:spChg>
        <pc:spChg chg="add mod">
          <ac:chgData name="Christoph Sperl" userId="4af139c36cd33df3" providerId="LiveId" clId="{4FDE348E-D249-4C5C-9F68-032556BA0214}" dt="2021-11-02T12:06:22.435" v="7576" actId="14100"/>
          <ac:spMkLst>
            <pc:docMk/>
            <pc:sldMk cId="2373852849" sldId="380"/>
            <ac:spMk id="16" creationId="{45C4FA43-F4D6-4126-97FF-33DC7F1CF810}"/>
          </ac:spMkLst>
        </pc:spChg>
        <pc:spChg chg="add mod">
          <ac:chgData name="Christoph Sperl" userId="4af139c36cd33df3" providerId="LiveId" clId="{4FDE348E-D249-4C5C-9F68-032556BA0214}" dt="2021-11-02T12:06:40.638" v="7581" actId="14100"/>
          <ac:spMkLst>
            <pc:docMk/>
            <pc:sldMk cId="2373852849" sldId="380"/>
            <ac:spMk id="17" creationId="{A53A73D9-9729-4C27-A650-247ED9623387}"/>
          </ac:spMkLst>
        </pc:spChg>
        <pc:spChg chg="add mod">
          <ac:chgData name="Christoph Sperl" userId="4af139c36cd33df3" providerId="LiveId" clId="{4FDE348E-D249-4C5C-9F68-032556BA0214}" dt="2021-11-02T12:06:54.393" v="7584" actId="14100"/>
          <ac:spMkLst>
            <pc:docMk/>
            <pc:sldMk cId="2373852849" sldId="380"/>
            <ac:spMk id="18" creationId="{0F3EF50D-E910-4752-B053-73F1EC9C6940}"/>
          </ac:spMkLst>
        </pc:spChg>
        <pc:spChg chg="add mod">
          <ac:chgData name="Christoph Sperl" userId="4af139c36cd33df3" providerId="LiveId" clId="{4FDE348E-D249-4C5C-9F68-032556BA0214}" dt="2021-11-02T12:07:06.431" v="7588" actId="14100"/>
          <ac:spMkLst>
            <pc:docMk/>
            <pc:sldMk cId="2373852849" sldId="380"/>
            <ac:spMk id="19" creationId="{E479285C-A270-4AB6-B679-B594E5A796EE}"/>
          </ac:spMkLst>
        </pc:spChg>
        <pc:spChg chg="add mod">
          <ac:chgData name="Christoph Sperl" userId="4af139c36cd33df3" providerId="LiveId" clId="{4FDE348E-D249-4C5C-9F68-032556BA0214}" dt="2021-11-02T12:07:12.746" v="7590" actId="1076"/>
          <ac:spMkLst>
            <pc:docMk/>
            <pc:sldMk cId="2373852849" sldId="380"/>
            <ac:spMk id="20" creationId="{EEB44141-A69D-436D-BA2F-614B51F639F1}"/>
          </ac:spMkLst>
        </pc:spChg>
        <pc:picChg chg="add mod">
          <ac:chgData name="Christoph Sperl" userId="4af139c36cd33df3" providerId="LiveId" clId="{4FDE348E-D249-4C5C-9F68-032556BA0214}" dt="2021-11-02T12:06:30.268" v="7579" actId="1076"/>
          <ac:picMkLst>
            <pc:docMk/>
            <pc:sldMk cId="2373852849" sldId="380"/>
            <ac:picMk id="5" creationId="{53BC5E30-8945-483C-861A-A0154B3623C3}"/>
          </ac:picMkLst>
        </pc:picChg>
        <pc:picChg chg="del">
          <ac:chgData name="Christoph Sperl" userId="4af139c36cd33df3" providerId="LiveId" clId="{4FDE348E-D249-4C5C-9F68-032556BA0214}" dt="2021-11-02T12:04:24.169" v="7555" actId="478"/>
          <ac:picMkLst>
            <pc:docMk/>
            <pc:sldMk cId="2373852849" sldId="380"/>
            <ac:picMk id="11" creationId="{2E59D4B8-F59A-4A0B-8E79-FE57ED43FDAF}"/>
          </ac:picMkLst>
        </pc:picChg>
      </pc:sldChg>
      <pc:sldChg chg="delSp modSp add del mod ord delAnim modAnim">
        <pc:chgData name="Christoph Sperl" userId="4af139c36cd33df3" providerId="LiveId" clId="{4FDE348E-D249-4C5C-9F68-032556BA0214}" dt="2021-11-04T10:39:54.316" v="21788" actId="47"/>
        <pc:sldMkLst>
          <pc:docMk/>
          <pc:sldMk cId="730038937" sldId="381"/>
        </pc:sldMkLst>
        <pc:spChg chg="mod">
          <ac:chgData name="Christoph Sperl" userId="4af139c36cd33df3" providerId="LiveId" clId="{4FDE348E-D249-4C5C-9F68-032556BA0214}" dt="2021-11-02T12:57:08.966" v="7973" actId="20577"/>
          <ac:spMkLst>
            <pc:docMk/>
            <pc:sldMk cId="730038937" sldId="381"/>
            <ac:spMk id="2" creationId="{95BC970D-5FEB-4794-A1D5-0FD49F003F1B}"/>
          </ac:spMkLst>
        </pc:spChg>
        <pc:spChg chg="mod">
          <ac:chgData name="Christoph Sperl" userId="4af139c36cd33df3" providerId="LiveId" clId="{4FDE348E-D249-4C5C-9F68-032556BA0214}" dt="2021-11-02T13:00:26.396" v="8034" actId="12"/>
          <ac:spMkLst>
            <pc:docMk/>
            <pc:sldMk cId="730038937" sldId="381"/>
            <ac:spMk id="3" creationId="{6487FABF-F0B9-4101-90C1-226BCAA4E343}"/>
          </ac:spMkLst>
        </pc:spChg>
        <pc:spChg chg="mod">
          <ac:chgData name="Christoph Sperl" userId="4af139c36cd33df3" providerId="LiveId" clId="{4FDE348E-D249-4C5C-9F68-032556BA0214}" dt="2021-11-02T13:00:30.848" v="8035" actId="1076"/>
          <ac:spMkLst>
            <pc:docMk/>
            <pc:sldMk cId="730038937" sldId="381"/>
            <ac:spMk id="6" creationId="{6654E580-CFC9-4A64-9E1C-E45C69CB5478}"/>
          </ac:spMkLst>
        </pc:spChg>
        <pc:spChg chg="del mod">
          <ac:chgData name="Christoph Sperl" userId="4af139c36cd33df3" providerId="LiveId" clId="{4FDE348E-D249-4C5C-9F68-032556BA0214}" dt="2021-11-02T12:57:32.991" v="8027"/>
          <ac:spMkLst>
            <pc:docMk/>
            <pc:sldMk cId="730038937" sldId="381"/>
            <ac:spMk id="8" creationId="{4E299433-8DEA-463E-86D5-D580CB9808B7}"/>
          </ac:spMkLst>
        </pc:spChg>
        <pc:spChg chg="del">
          <ac:chgData name="Christoph Sperl" userId="4af139c36cd33df3" providerId="LiveId" clId="{4FDE348E-D249-4C5C-9F68-032556BA0214}" dt="2021-11-02T12:57:37.197" v="8028" actId="478"/>
          <ac:spMkLst>
            <pc:docMk/>
            <pc:sldMk cId="730038937" sldId="381"/>
            <ac:spMk id="16" creationId="{45C4FA43-F4D6-4126-97FF-33DC7F1CF810}"/>
          </ac:spMkLst>
        </pc:spChg>
        <pc:spChg chg="del">
          <ac:chgData name="Christoph Sperl" userId="4af139c36cd33df3" providerId="LiveId" clId="{4FDE348E-D249-4C5C-9F68-032556BA0214}" dt="2021-11-02T12:57:39.083" v="8029" actId="478"/>
          <ac:spMkLst>
            <pc:docMk/>
            <pc:sldMk cId="730038937" sldId="381"/>
            <ac:spMk id="17" creationId="{A53A73D9-9729-4C27-A650-247ED9623387}"/>
          </ac:spMkLst>
        </pc:spChg>
        <pc:spChg chg="del">
          <ac:chgData name="Christoph Sperl" userId="4af139c36cd33df3" providerId="LiveId" clId="{4FDE348E-D249-4C5C-9F68-032556BA0214}" dt="2021-11-02T12:57:40.650" v="8030" actId="478"/>
          <ac:spMkLst>
            <pc:docMk/>
            <pc:sldMk cId="730038937" sldId="381"/>
            <ac:spMk id="18" creationId="{0F3EF50D-E910-4752-B053-73F1EC9C6940}"/>
          </ac:spMkLst>
        </pc:spChg>
        <pc:spChg chg="del">
          <ac:chgData name="Christoph Sperl" userId="4af139c36cd33df3" providerId="LiveId" clId="{4FDE348E-D249-4C5C-9F68-032556BA0214}" dt="2021-11-02T12:57:37.197" v="8028" actId="478"/>
          <ac:spMkLst>
            <pc:docMk/>
            <pc:sldMk cId="730038937" sldId="381"/>
            <ac:spMk id="19" creationId="{E479285C-A270-4AB6-B679-B594E5A796EE}"/>
          </ac:spMkLst>
        </pc:spChg>
        <pc:spChg chg="del">
          <ac:chgData name="Christoph Sperl" userId="4af139c36cd33df3" providerId="LiveId" clId="{4FDE348E-D249-4C5C-9F68-032556BA0214}" dt="2021-11-02T12:57:37.197" v="8028" actId="478"/>
          <ac:spMkLst>
            <pc:docMk/>
            <pc:sldMk cId="730038937" sldId="381"/>
            <ac:spMk id="20" creationId="{EEB44141-A69D-436D-BA2F-614B51F639F1}"/>
          </ac:spMkLst>
        </pc:spChg>
        <pc:picChg chg="del">
          <ac:chgData name="Christoph Sperl" userId="4af139c36cd33df3" providerId="LiveId" clId="{4FDE348E-D249-4C5C-9F68-032556BA0214}" dt="2021-11-02T12:57:32.990" v="8025" actId="478"/>
          <ac:picMkLst>
            <pc:docMk/>
            <pc:sldMk cId="730038937" sldId="381"/>
            <ac:picMk id="5" creationId="{53BC5E30-8945-483C-861A-A0154B3623C3}"/>
          </ac:picMkLst>
        </pc:picChg>
      </pc:sldChg>
      <pc:sldChg chg="addSp delSp modSp add mod ord modTransition delAnim modAnim">
        <pc:chgData name="Christoph Sperl" userId="4af139c36cd33df3" providerId="LiveId" clId="{4FDE348E-D249-4C5C-9F68-032556BA0214}" dt="2021-11-18T14:03:22.282" v="64442"/>
        <pc:sldMkLst>
          <pc:docMk/>
          <pc:sldMk cId="3651741656" sldId="382"/>
        </pc:sldMkLst>
        <pc:spChg chg="mod">
          <ac:chgData name="Christoph Sperl" userId="4af139c36cd33df3" providerId="LiveId" clId="{4FDE348E-D249-4C5C-9F68-032556BA0214}" dt="2021-11-02T13:28:04.624" v="9143" actId="14100"/>
          <ac:spMkLst>
            <pc:docMk/>
            <pc:sldMk cId="3651741656" sldId="382"/>
            <ac:spMk id="3" creationId="{6487FABF-F0B9-4101-90C1-226BCAA4E343}"/>
          </ac:spMkLst>
        </pc:spChg>
        <pc:spChg chg="mod ord">
          <ac:chgData name="Christoph Sperl" userId="4af139c36cd33df3" providerId="LiveId" clId="{4FDE348E-D249-4C5C-9F68-032556BA0214}" dt="2021-11-02T13:03:40.336" v="8071" actId="1038"/>
          <ac:spMkLst>
            <pc:docMk/>
            <pc:sldMk cId="3651741656" sldId="382"/>
            <ac:spMk id="6" creationId="{6654E580-CFC9-4A64-9E1C-E45C69CB5478}"/>
          </ac:spMkLst>
        </pc:spChg>
        <pc:spChg chg="add mod">
          <ac:chgData name="Christoph Sperl" userId="4af139c36cd33df3" providerId="LiveId" clId="{4FDE348E-D249-4C5C-9F68-032556BA0214}" dt="2021-11-02T13:04:43.772" v="8091" actId="14100"/>
          <ac:spMkLst>
            <pc:docMk/>
            <pc:sldMk cId="3651741656" sldId="382"/>
            <ac:spMk id="11" creationId="{5226480B-2ECF-44D6-A148-CA484CCAF63E}"/>
          </ac:spMkLst>
        </pc:spChg>
        <pc:spChg chg="add del mod">
          <ac:chgData name="Christoph Sperl" userId="4af139c36cd33df3" providerId="LiveId" clId="{4FDE348E-D249-4C5C-9F68-032556BA0214}" dt="2021-11-02T13:09:21.187" v="8581" actId="478"/>
          <ac:spMkLst>
            <pc:docMk/>
            <pc:sldMk cId="3651741656" sldId="382"/>
            <ac:spMk id="12" creationId="{44215209-10FC-423A-ABB2-B5CF40596C97}"/>
          </ac:spMkLst>
        </pc:spChg>
        <pc:spChg chg="add del mod">
          <ac:chgData name="Christoph Sperl" userId="4af139c36cd33df3" providerId="LiveId" clId="{4FDE348E-D249-4C5C-9F68-032556BA0214}" dt="2021-11-02T13:09:23.396" v="8582" actId="478"/>
          <ac:spMkLst>
            <pc:docMk/>
            <pc:sldMk cId="3651741656" sldId="382"/>
            <ac:spMk id="13" creationId="{AA98FC25-B0DD-41EE-952B-5D26DCC4B4B8}"/>
          </ac:spMkLst>
        </pc:spChg>
        <pc:spChg chg="add del mod">
          <ac:chgData name="Christoph Sperl" userId="4af139c36cd33df3" providerId="LiveId" clId="{4FDE348E-D249-4C5C-9F68-032556BA0214}" dt="2021-11-02T13:09:25.374" v="8583" actId="478"/>
          <ac:spMkLst>
            <pc:docMk/>
            <pc:sldMk cId="3651741656" sldId="382"/>
            <ac:spMk id="14" creationId="{1D693694-7419-42FF-A969-E402016DB403}"/>
          </ac:spMkLst>
        </pc:spChg>
        <pc:spChg chg="add del mod">
          <ac:chgData name="Christoph Sperl" userId="4af139c36cd33df3" providerId="LiveId" clId="{4FDE348E-D249-4C5C-9F68-032556BA0214}" dt="2021-11-02T13:09:27.490" v="8584" actId="478"/>
          <ac:spMkLst>
            <pc:docMk/>
            <pc:sldMk cId="3651741656" sldId="382"/>
            <ac:spMk id="15" creationId="{B1000B8B-F426-41ED-95DC-898214CE55A8}"/>
          </ac:spMkLst>
        </pc:spChg>
        <pc:spChg chg="add del mod">
          <ac:chgData name="Christoph Sperl" userId="4af139c36cd33df3" providerId="LiveId" clId="{4FDE348E-D249-4C5C-9F68-032556BA0214}" dt="2021-11-02T13:09:28.692" v="8585" actId="478"/>
          <ac:spMkLst>
            <pc:docMk/>
            <pc:sldMk cId="3651741656" sldId="382"/>
            <ac:spMk id="16" creationId="{D6ABA8D8-587C-4492-85FA-EA71961BF5A2}"/>
          </ac:spMkLst>
        </pc:spChg>
        <pc:picChg chg="add del mod">
          <ac:chgData name="Christoph Sperl" userId="4af139c36cd33df3" providerId="LiveId" clId="{4FDE348E-D249-4C5C-9F68-032556BA0214}" dt="2021-11-02T13:02:03.789" v="8047" actId="478"/>
          <ac:picMkLst>
            <pc:docMk/>
            <pc:sldMk cId="3651741656" sldId="382"/>
            <ac:picMk id="5" creationId="{79A33209-6812-4D92-8C51-08818A3A7E17}"/>
          </ac:picMkLst>
        </pc:picChg>
        <pc:picChg chg="add del mod">
          <ac:chgData name="Christoph Sperl" userId="4af139c36cd33df3" providerId="LiveId" clId="{4FDE348E-D249-4C5C-9F68-032556BA0214}" dt="2021-11-02T13:02:45.921" v="8052" actId="478"/>
          <ac:picMkLst>
            <pc:docMk/>
            <pc:sldMk cId="3651741656" sldId="382"/>
            <ac:picMk id="8" creationId="{397F3825-112B-4CEA-8A3F-0B5A95C014E1}"/>
          </ac:picMkLst>
        </pc:picChg>
        <pc:picChg chg="add mod">
          <ac:chgData name="Christoph Sperl" userId="4af139c36cd33df3" providerId="LiveId" clId="{4FDE348E-D249-4C5C-9F68-032556BA0214}" dt="2021-11-02T13:03:12.414" v="8056" actId="14100"/>
          <ac:picMkLst>
            <pc:docMk/>
            <pc:sldMk cId="3651741656" sldId="382"/>
            <ac:picMk id="10" creationId="{187923B5-889B-454C-B88E-926006DF94B4}"/>
          </ac:picMkLst>
        </pc:picChg>
        <pc:cxnChg chg="add mod">
          <ac:chgData name="Christoph Sperl" userId="4af139c36cd33df3" providerId="LiveId" clId="{4FDE348E-D249-4C5C-9F68-032556BA0214}" dt="2021-11-02T13:10:32.055" v="8591" actId="692"/>
          <ac:cxnSpMkLst>
            <pc:docMk/>
            <pc:sldMk cId="3651741656" sldId="382"/>
            <ac:cxnSpMk id="18" creationId="{22D7F614-7E3A-4805-89CC-D4C9B4E4FB86}"/>
          </ac:cxnSpMkLst>
        </pc:cxnChg>
        <pc:cxnChg chg="add mod">
          <ac:chgData name="Christoph Sperl" userId="4af139c36cd33df3" providerId="LiveId" clId="{4FDE348E-D249-4C5C-9F68-032556BA0214}" dt="2021-11-02T13:10:41.989" v="8596" actId="1076"/>
          <ac:cxnSpMkLst>
            <pc:docMk/>
            <pc:sldMk cId="3651741656" sldId="382"/>
            <ac:cxnSpMk id="21" creationId="{05ACD863-EF16-4499-8D83-E43DA9A8DE84}"/>
          </ac:cxnSpMkLst>
        </pc:cxnChg>
        <pc:cxnChg chg="add mod">
          <ac:chgData name="Christoph Sperl" userId="4af139c36cd33df3" providerId="LiveId" clId="{4FDE348E-D249-4C5C-9F68-032556BA0214}" dt="2021-11-02T13:10:48.364" v="8597" actId="1076"/>
          <ac:cxnSpMkLst>
            <pc:docMk/>
            <pc:sldMk cId="3651741656" sldId="382"/>
            <ac:cxnSpMk id="22" creationId="{D76EE264-8502-42F2-BB4F-D982A22D5A07}"/>
          </ac:cxnSpMkLst>
        </pc:cxnChg>
        <pc:cxnChg chg="add mod">
          <ac:chgData name="Christoph Sperl" userId="4af139c36cd33df3" providerId="LiveId" clId="{4FDE348E-D249-4C5C-9F68-032556BA0214}" dt="2021-11-02T13:10:57.597" v="8598" actId="1076"/>
          <ac:cxnSpMkLst>
            <pc:docMk/>
            <pc:sldMk cId="3651741656" sldId="382"/>
            <ac:cxnSpMk id="23" creationId="{DD565D7D-4FF6-46A1-80E2-1526E70EC858}"/>
          </ac:cxnSpMkLst>
        </pc:cxnChg>
        <pc:cxnChg chg="add mod">
          <ac:chgData name="Christoph Sperl" userId="4af139c36cd33df3" providerId="LiveId" clId="{4FDE348E-D249-4C5C-9F68-032556BA0214}" dt="2021-11-02T13:11:04.576" v="8599" actId="1076"/>
          <ac:cxnSpMkLst>
            <pc:docMk/>
            <pc:sldMk cId="3651741656" sldId="382"/>
            <ac:cxnSpMk id="24" creationId="{0E259970-D1BC-4665-AE77-A2E83CB34A00}"/>
          </ac:cxnSpMkLst>
        </pc:cxnChg>
        <pc:cxnChg chg="add mod">
          <ac:chgData name="Christoph Sperl" userId="4af139c36cd33df3" providerId="LiveId" clId="{4FDE348E-D249-4C5C-9F68-032556BA0214}" dt="2021-11-02T13:11:46.766" v="8720" actId="1076"/>
          <ac:cxnSpMkLst>
            <pc:docMk/>
            <pc:sldMk cId="3651741656" sldId="382"/>
            <ac:cxnSpMk id="25" creationId="{A4E7D18A-EC28-427A-908D-4F1484A8C181}"/>
          </ac:cxnSpMkLst>
        </pc:cxnChg>
        <pc:cxnChg chg="add mod">
          <ac:chgData name="Christoph Sperl" userId="4af139c36cd33df3" providerId="LiveId" clId="{4FDE348E-D249-4C5C-9F68-032556BA0214}" dt="2021-11-02T13:11:49.484" v="8721" actId="1076"/>
          <ac:cxnSpMkLst>
            <pc:docMk/>
            <pc:sldMk cId="3651741656" sldId="382"/>
            <ac:cxnSpMk id="26" creationId="{7A5838FB-DF57-4D01-AA0E-F29681859FE9}"/>
          </ac:cxnSpMkLst>
        </pc:cxnChg>
        <pc:cxnChg chg="add mod">
          <ac:chgData name="Christoph Sperl" userId="4af139c36cd33df3" providerId="LiveId" clId="{4FDE348E-D249-4C5C-9F68-032556BA0214}" dt="2021-11-02T13:18:24.958" v="8885" actId="1076"/>
          <ac:cxnSpMkLst>
            <pc:docMk/>
            <pc:sldMk cId="3651741656" sldId="382"/>
            <ac:cxnSpMk id="27" creationId="{70032528-B345-4D6C-BDC6-9EFB6E4F114F}"/>
          </ac:cxnSpMkLst>
        </pc:cxnChg>
      </pc:sldChg>
      <pc:sldChg chg="add del">
        <pc:chgData name="Christoph Sperl" userId="4af139c36cd33df3" providerId="LiveId" clId="{4FDE348E-D249-4C5C-9F68-032556BA0214}" dt="2021-11-02T13:01:09.484" v="8043" actId="47"/>
        <pc:sldMkLst>
          <pc:docMk/>
          <pc:sldMk cId="3451996090" sldId="383"/>
        </pc:sldMkLst>
      </pc:sldChg>
      <pc:sldChg chg="modSp add mod modTransition modAnim">
        <pc:chgData name="Christoph Sperl" userId="4af139c36cd33df3" providerId="LiveId" clId="{4FDE348E-D249-4C5C-9F68-032556BA0214}" dt="2021-11-18T14:03:22.282" v="64442"/>
        <pc:sldMkLst>
          <pc:docMk/>
          <pc:sldMk cId="3701728574" sldId="383"/>
        </pc:sldMkLst>
        <pc:spChg chg="mod">
          <ac:chgData name="Christoph Sperl" userId="4af139c36cd33df3" providerId="LiveId" clId="{4FDE348E-D249-4C5C-9F68-032556BA0214}" dt="2021-11-04T11:23:40.802" v="23238"/>
          <ac:spMkLst>
            <pc:docMk/>
            <pc:sldMk cId="3701728574" sldId="383"/>
            <ac:spMk id="2" creationId="{95BC970D-5FEB-4794-A1D5-0FD49F003F1B}"/>
          </ac:spMkLst>
        </pc:spChg>
        <pc:spChg chg="mod">
          <ac:chgData name="Christoph Sperl" userId="4af139c36cd33df3" providerId="LiveId" clId="{4FDE348E-D249-4C5C-9F68-032556BA0214}" dt="2021-11-02T13:28:17.958" v="9145" actId="14100"/>
          <ac:spMkLst>
            <pc:docMk/>
            <pc:sldMk cId="3701728574" sldId="383"/>
            <ac:spMk id="3" creationId="{6487FABF-F0B9-4101-90C1-226BCAA4E343}"/>
          </ac:spMkLst>
        </pc:spChg>
      </pc:sldChg>
      <pc:sldChg chg="addSp delSp modSp add mod modTransition delAnim modAnim">
        <pc:chgData name="Christoph Sperl" userId="4af139c36cd33df3" providerId="LiveId" clId="{4FDE348E-D249-4C5C-9F68-032556BA0214}" dt="2021-11-18T14:03:22.282" v="64442"/>
        <pc:sldMkLst>
          <pc:docMk/>
          <pc:sldMk cId="3439735994" sldId="384"/>
        </pc:sldMkLst>
        <pc:spChg chg="mod">
          <ac:chgData name="Christoph Sperl" userId="4af139c36cd33df3" providerId="LiveId" clId="{4FDE348E-D249-4C5C-9F68-032556BA0214}" dt="2021-11-04T11:23:36.087" v="23236"/>
          <ac:spMkLst>
            <pc:docMk/>
            <pc:sldMk cId="3439735994" sldId="384"/>
            <ac:spMk id="2" creationId="{95BC970D-5FEB-4794-A1D5-0FD49F003F1B}"/>
          </ac:spMkLst>
        </pc:spChg>
        <pc:spChg chg="mod">
          <ac:chgData name="Christoph Sperl" userId="4af139c36cd33df3" providerId="LiveId" clId="{4FDE348E-D249-4C5C-9F68-032556BA0214}" dt="2021-11-02T14:07:33.040" v="10085" actId="27636"/>
          <ac:spMkLst>
            <pc:docMk/>
            <pc:sldMk cId="3439735994" sldId="384"/>
            <ac:spMk id="3" creationId="{6487FABF-F0B9-4101-90C1-226BCAA4E343}"/>
          </ac:spMkLst>
        </pc:spChg>
        <pc:spChg chg="mod ord">
          <ac:chgData name="Christoph Sperl" userId="4af139c36cd33df3" providerId="LiveId" clId="{4FDE348E-D249-4C5C-9F68-032556BA0214}" dt="2021-11-02T13:48:01.142" v="9196" actId="14100"/>
          <ac:spMkLst>
            <pc:docMk/>
            <pc:sldMk cId="3439735994" sldId="384"/>
            <ac:spMk id="6" creationId="{6654E580-CFC9-4A64-9E1C-E45C69CB5478}"/>
          </ac:spMkLst>
        </pc:spChg>
        <pc:spChg chg="del">
          <ac:chgData name="Christoph Sperl" userId="4af139c36cd33df3" providerId="LiveId" clId="{4FDE348E-D249-4C5C-9F68-032556BA0214}" dt="2021-11-02T13:43:06.337" v="9175" actId="478"/>
          <ac:spMkLst>
            <pc:docMk/>
            <pc:sldMk cId="3439735994" sldId="384"/>
            <ac:spMk id="11" creationId="{5226480B-2ECF-44D6-A148-CA484CCAF63E}"/>
          </ac:spMkLst>
        </pc:spChg>
        <pc:spChg chg="del">
          <ac:chgData name="Christoph Sperl" userId="4af139c36cd33df3" providerId="LiveId" clId="{4FDE348E-D249-4C5C-9F68-032556BA0214}" dt="2021-11-02T13:43:06.337" v="9175" actId="478"/>
          <ac:spMkLst>
            <pc:docMk/>
            <pc:sldMk cId="3439735994" sldId="384"/>
            <ac:spMk id="12" creationId="{44215209-10FC-423A-ABB2-B5CF40596C97}"/>
          </ac:spMkLst>
        </pc:spChg>
        <pc:spChg chg="del">
          <ac:chgData name="Christoph Sperl" userId="4af139c36cd33df3" providerId="LiveId" clId="{4FDE348E-D249-4C5C-9F68-032556BA0214}" dt="2021-11-02T13:43:06.337" v="9175" actId="478"/>
          <ac:spMkLst>
            <pc:docMk/>
            <pc:sldMk cId="3439735994" sldId="384"/>
            <ac:spMk id="13" creationId="{AA98FC25-B0DD-41EE-952B-5D26DCC4B4B8}"/>
          </ac:spMkLst>
        </pc:spChg>
        <pc:spChg chg="del">
          <ac:chgData name="Christoph Sperl" userId="4af139c36cd33df3" providerId="LiveId" clId="{4FDE348E-D249-4C5C-9F68-032556BA0214}" dt="2021-11-02T13:43:06.337" v="9175" actId="478"/>
          <ac:spMkLst>
            <pc:docMk/>
            <pc:sldMk cId="3439735994" sldId="384"/>
            <ac:spMk id="14" creationId="{1D693694-7419-42FF-A969-E402016DB403}"/>
          </ac:spMkLst>
        </pc:spChg>
        <pc:spChg chg="del">
          <ac:chgData name="Christoph Sperl" userId="4af139c36cd33df3" providerId="LiveId" clId="{4FDE348E-D249-4C5C-9F68-032556BA0214}" dt="2021-11-02T13:43:06.337" v="9175" actId="478"/>
          <ac:spMkLst>
            <pc:docMk/>
            <pc:sldMk cId="3439735994" sldId="384"/>
            <ac:spMk id="15" creationId="{B1000B8B-F426-41ED-95DC-898214CE55A8}"/>
          </ac:spMkLst>
        </pc:spChg>
        <pc:spChg chg="del">
          <ac:chgData name="Christoph Sperl" userId="4af139c36cd33df3" providerId="LiveId" clId="{4FDE348E-D249-4C5C-9F68-032556BA0214}" dt="2021-11-02T13:43:06.337" v="9175" actId="478"/>
          <ac:spMkLst>
            <pc:docMk/>
            <pc:sldMk cId="3439735994" sldId="384"/>
            <ac:spMk id="16" creationId="{D6ABA8D8-587C-4492-85FA-EA71961BF5A2}"/>
          </ac:spMkLst>
        </pc:spChg>
        <pc:spChg chg="add mod">
          <ac:chgData name="Christoph Sperl" userId="4af139c36cd33df3" providerId="LiveId" clId="{4FDE348E-D249-4C5C-9F68-032556BA0214}" dt="2021-11-02T13:48:29.355" v="9211" actId="14100"/>
          <ac:spMkLst>
            <pc:docMk/>
            <pc:sldMk cId="3439735994" sldId="384"/>
            <ac:spMk id="17" creationId="{58110B2A-DAB9-46AE-ACF0-CAD222A2E6C2}"/>
          </ac:spMkLst>
        </pc:spChg>
        <pc:spChg chg="add mod">
          <ac:chgData name="Christoph Sperl" userId="4af139c36cd33df3" providerId="LiveId" clId="{4FDE348E-D249-4C5C-9F68-032556BA0214}" dt="2021-11-02T13:49:12.167" v="9214" actId="14100"/>
          <ac:spMkLst>
            <pc:docMk/>
            <pc:sldMk cId="3439735994" sldId="384"/>
            <ac:spMk id="18" creationId="{C4BDC79E-1327-41E2-B756-48663AA9747A}"/>
          </ac:spMkLst>
        </pc:spChg>
        <pc:spChg chg="add mod">
          <ac:chgData name="Christoph Sperl" userId="4af139c36cd33df3" providerId="LiveId" clId="{4FDE348E-D249-4C5C-9F68-032556BA0214}" dt="2021-11-02T13:49:21.962" v="9217" actId="14100"/>
          <ac:spMkLst>
            <pc:docMk/>
            <pc:sldMk cId="3439735994" sldId="384"/>
            <ac:spMk id="19" creationId="{E25C4A35-BE61-46A2-836D-AC01EA7F0D9A}"/>
          </ac:spMkLst>
        </pc:spChg>
        <pc:picChg chg="add del">
          <ac:chgData name="Christoph Sperl" userId="4af139c36cd33df3" providerId="LiveId" clId="{4FDE348E-D249-4C5C-9F68-032556BA0214}" dt="2021-11-02T13:46:08.592" v="9179" actId="478"/>
          <ac:picMkLst>
            <pc:docMk/>
            <pc:sldMk cId="3439735994" sldId="384"/>
            <ac:picMk id="5" creationId="{6CE78527-E223-4964-A494-D9C1891D9891}"/>
          </ac:picMkLst>
        </pc:picChg>
        <pc:picChg chg="add mod">
          <ac:chgData name="Christoph Sperl" userId="4af139c36cd33df3" providerId="LiveId" clId="{4FDE348E-D249-4C5C-9F68-032556BA0214}" dt="2021-11-02T13:48:09.326" v="9200" actId="1076"/>
          <ac:picMkLst>
            <pc:docMk/>
            <pc:sldMk cId="3439735994" sldId="384"/>
            <ac:picMk id="8" creationId="{093FCAC7-8A69-4A8C-BF06-8C4D1296F879}"/>
          </ac:picMkLst>
        </pc:picChg>
        <pc:picChg chg="del">
          <ac:chgData name="Christoph Sperl" userId="4af139c36cd33df3" providerId="LiveId" clId="{4FDE348E-D249-4C5C-9F68-032556BA0214}" dt="2021-11-02T13:42:54.180" v="9172" actId="478"/>
          <ac:picMkLst>
            <pc:docMk/>
            <pc:sldMk cId="3439735994" sldId="384"/>
            <ac:picMk id="10" creationId="{187923B5-889B-454C-B88E-926006DF94B4}"/>
          </ac:picMkLst>
        </pc:picChg>
      </pc:sldChg>
      <pc:sldChg chg="addSp delSp modSp add mod modTransition modAnim">
        <pc:chgData name="Christoph Sperl" userId="4af139c36cd33df3" providerId="LiveId" clId="{4FDE348E-D249-4C5C-9F68-032556BA0214}" dt="2021-11-18T14:03:22.282" v="64442"/>
        <pc:sldMkLst>
          <pc:docMk/>
          <pc:sldMk cId="1244206893" sldId="385"/>
        </pc:sldMkLst>
        <pc:spChg chg="mod">
          <ac:chgData name="Christoph Sperl" userId="4af139c36cd33df3" providerId="LiveId" clId="{4FDE348E-D249-4C5C-9F68-032556BA0214}" dt="2021-11-04T11:23:32.034" v="23234"/>
          <ac:spMkLst>
            <pc:docMk/>
            <pc:sldMk cId="1244206893" sldId="385"/>
            <ac:spMk id="2" creationId="{95BC970D-5FEB-4794-A1D5-0FD49F003F1B}"/>
          </ac:spMkLst>
        </pc:spChg>
        <pc:spChg chg="mod">
          <ac:chgData name="Christoph Sperl" userId="4af139c36cd33df3" providerId="LiveId" clId="{4FDE348E-D249-4C5C-9F68-032556BA0214}" dt="2021-11-02T14:13:31.648" v="10476" actId="20577"/>
          <ac:spMkLst>
            <pc:docMk/>
            <pc:sldMk cId="1244206893" sldId="385"/>
            <ac:spMk id="3" creationId="{6487FABF-F0B9-4101-90C1-226BCAA4E343}"/>
          </ac:spMkLst>
        </pc:spChg>
        <pc:spChg chg="del">
          <ac:chgData name="Christoph Sperl" userId="4af139c36cd33df3" providerId="LiveId" clId="{4FDE348E-D249-4C5C-9F68-032556BA0214}" dt="2021-11-02T14:08:58.916" v="10089" actId="478"/>
          <ac:spMkLst>
            <pc:docMk/>
            <pc:sldMk cId="1244206893" sldId="385"/>
            <ac:spMk id="6" creationId="{6654E580-CFC9-4A64-9E1C-E45C69CB5478}"/>
          </ac:spMkLst>
        </pc:spChg>
        <pc:spChg chg="del">
          <ac:chgData name="Christoph Sperl" userId="4af139c36cd33df3" providerId="LiveId" clId="{4FDE348E-D249-4C5C-9F68-032556BA0214}" dt="2021-11-02T14:08:58.916" v="10089" actId="478"/>
          <ac:spMkLst>
            <pc:docMk/>
            <pc:sldMk cId="1244206893" sldId="385"/>
            <ac:spMk id="11" creationId="{5226480B-2ECF-44D6-A148-CA484CCAF63E}"/>
          </ac:spMkLst>
        </pc:spChg>
        <pc:spChg chg="del">
          <ac:chgData name="Christoph Sperl" userId="4af139c36cd33df3" providerId="LiveId" clId="{4FDE348E-D249-4C5C-9F68-032556BA0214}" dt="2021-11-02T14:08:58.916" v="10089" actId="478"/>
          <ac:spMkLst>
            <pc:docMk/>
            <pc:sldMk cId="1244206893" sldId="385"/>
            <ac:spMk id="12" creationId="{44215209-10FC-423A-ABB2-B5CF40596C97}"/>
          </ac:spMkLst>
        </pc:spChg>
        <pc:spChg chg="del">
          <ac:chgData name="Christoph Sperl" userId="4af139c36cd33df3" providerId="LiveId" clId="{4FDE348E-D249-4C5C-9F68-032556BA0214}" dt="2021-11-02T14:08:58.916" v="10089" actId="478"/>
          <ac:spMkLst>
            <pc:docMk/>
            <pc:sldMk cId="1244206893" sldId="385"/>
            <ac:spMk id="13" creationId="{AA98FC25-B0DD-41EE-952B-5D26DCC4B4B8}"/>
          </ac:spMkLst>
        </pc:spChg>
        <pc:spChg chg="del">
          <ac:chgData name="Christoph Sperl" userId="4af139c36cd33df3" providerId="LiveId" clId="{4FDE348E-D249-4C5C-9F68-032556BA0214}" dt="2021-11-02T14:08:58.916" v="10089" actId="478"/>
          <ac:spMkLst>
            <pc:docMk/>
            <pc:sldMk cId="1244206893" sldId="385"/>
            <ac:spMk id="14" creationId="{1D693694-7419-42FF-A969-E402016DB403}"/>
          </ac:spMkLst>
        </pc:spChg>
        <pc:spChg chg="del">
          <ac:chgData name="Christoph Sperl" userId="4af139c36cd33df3" providerId="LiveId" clId="{4FDE348E-D249-4C5C-9F68-032556BA0214}" dt="2021-11-02T14:09:00.014" v="10090" actId="478"/>
          <ac:spMkLst>
            <pc:docMk/>
            <pc:sldMk cId="1244206893" sldId="385"/>
            <ac:spMk id="15" creationId="{B1000B8B-F426-41ED-95DC-898214CE55A8}"/>
          </ac:spMkLst>
        </pc:spChg>
        <pc:spChg chg="del mod">
          <ac:chgData name="Christoph Sperl" userId="4af139c36cd33df3" providerId="LiveId" clId="{4FDE348E-D249-4C5C-9F68-032556BA0214}" dt="2021-11-02T14:09:12.384" v="10095" actId="478"/>
          <ac:spMkLst>
            <pc:docMk/>
            <pc:sldMk cId="1244206893" sldId="385"/>
            <ac:spMk id="16" creationId="{D6ABA8D8-587C-4492-85FA-EA71961BF5A2}"/>
          </ac:spMkLst>
        </pc:spChg>
        <pc:picChg chg="add mod">
          <ac:chgData name="Christoph Sperl" userId="4af139c36cd33df3" providerId="LiveId" clId="{4FDE348E-D249-4C5C-9F68-032556BA0214}" dt="2021-11-02T14:09:10.426" v="10094" actId="1076"/>
          <ac:picMkLst>
            <pc:docMk/>
            <pc:sldMk cId="1244206893" sldId="385"/>
            <ac:picMk id="5" creationId="{DB440AF1-AC4F-4E1C-810B-677EB97FD5A9}"/>
          </ac:picMkLst>
        </pc:picChg>
        <pc:picChg chg="del">
          <ac:chgData name="Christoph Sperl" userId="4af139c36cd33df3" providerId="LiveId" clId="{4FDE348E-D249-4C5C-9F68-032556BA0214}" dt="2021-11-02T13:42:56.402" v="9173" actId="478"/>
          <ac:picMkLst>
            <pc:docMk/>
            <pc:sldMk cId="1244206893" sldId="385"/>
            <ac:picMk id="10" creationId="{187923B5-889B-454C-B88E-926006DF94B4}"/>
          </ac:picMkLst>
        </pc:picChg>
        <pc:cxnChg chg="add mod">
          <ac:chgData name="Christoph Sperl" userId="4af139c36cd33df3" providerId="LiveId" clId="{4FDE348E-D249-4C5C-9F68-032556BA0214}" dt="2021-11-02T14:09:30.667" v="10098" actId="1076"/>
          <ac:cxnSpMkLst>
            <pc:docMk/>
            <pc:sldMk cId="1244206893" sldId="385"/>
            <ac:cxnSpMk id="17" creationId="{2F6AD46F-BD26-4ACE-B0ED-934F79A9F24D}"/>
          </ac:cxnSpMkLst>
        </pc:cxnChg>
        <pc:cxnChg chg="add mod">
          <ac:chgData name="Christoph Sperl" userId="4af139c36cd33df3" providerId="LiveId" clId="{4FDE348E-D249-4C5C-9F68-032556BA0214}" dt="2021-11-02T14:09:37.156" v="10100" actId="1076"/>
          <ac:cxnSpMkLst>
            <pc:docMk/>
            <pc:sldMk cId="1244206893" sldId="385"/>
            <ac:cxnSpMk id="18" creationId="{C8A4BF8B-8C03-46C8-B75E-CB59FA1E2789}"/>
          </ac:cxnSpMkLst>
        </pc:cxnChg>
        <pc:cxnChg chg="add mod">
          <ac:chgData name="Christoph Sperl" userId="4af139c36cd33df3" providerId="LiveId" clId="{4FDE348E-D249-4C5C-9F68-032556BA0214}" dt="2021-11-02T14:09:44.973" v="10102" actId="1076"/>
          <ac:cxnSpMkLst>
            <pc:docMk/>
            <pc:sldMk cId="1244206893" sldId="385"/>
            <ac:cxnSpMk id="19" creationId="{EA7F3CEA-2041-4A1B-BD61-D42497BEF69E}"/>
          </ac:cxnSpMkLst>
        </pc:cxnChg>
        <pc:cxnChg chg="add mod">
          <ac:chgData name="Christoph Sperl" userId="4af139c36cd33df3" providerId="LiveId" clId="{4FDE348E-D249-4C5C-9F68-032556BA0214}" dt="2021-11-02T14:09:56.087" v="10104" actId="1076"/>
          <ac:cxnSpMkLst>
            <pc:docMk/>
            <pc:sldMk cId="1244206893" sldId="385"/>
            <ac:cxnSpMk id="20" creationId="{324992BA-211E-401A-A434-1E5192F71751}"/>
          </ac:cxnSpMkLst>
        </pc:cxnChg>
        <pc:cxnChg chg="add mod">
          <ac:chgData name="Christoph Sperl" userId="4af139c36cd33df3" providerId="LiveId" clId="{4FDE348E-D249-4C5C-9F68-032556BA0214}" dt="2021-11-02T14:10:03.426" v="10106" actId="1076"/>
          <ac:cxnSpMkLst>
            <pc:docMk/>
            <pc:sldMk cId="1244206893" sldId="385"/>
            <ac:cxnSpMk id="21" creationId="{D1D2265D-5325-4840-A5C3-7FD1EFB39BC9}"/>
          </ac:cxnSpMkLst>
        </pc:cxnChg>
        <pc:cxnChg chg="add mod">
          <ac:chgData name="Christoph Sperl" userId="4af139c36cd33df3" providerId="LiveId" clId="{4FDE348E-D249-4C5C-9F68-032556BA0214}" dt="2021-11-02T14:10:13.680" v="10108" actId="1076"/>
          <ac:cxnSpMkLst>
            <pc:docMk/>
            <pc:sldMk cId="1244206893" sldId="385"/>
            <ac:cxnSpMk id="22" creationId="{0A8C5484-BE82-48F4-8E93-3D47182E80CB}"/>
          </ac:cxnSpMkLst>
        </pc:cxnChg>
      </pc:sldChg>
      <pc:sldChg chg="addSp delSp modSp new mod ord modTransition addAnim delAnim modAnim">
        <pc:chgData name="Christoph Sperl" userId="4af139c36cd33df3" providerId="LiveId" clId="{4FDE348E-D249-4C5C-9F68-032556BA0214}" dt="2021-11-18T14:03:22.282" v="64442"/>
        <pc:sldMkLst>
          <pc:docMk/>
          <pc:sldMk cId="663144427" sldId="386"/>
        </pc:sldMkLst>
        <pc:spChg chg="mod">
          <ac:chgData name="Christoph Sperl" userId="4af139c36cd33df3" providerId="LiveId" clId="{4FDE348E-D249-4C5C-9F68-032556BA0214}" dt="2021-11-04T11:23:24.630" v="23232"/>
          <ac:spMkLst>
            <pc:docMk/>
            <pc:sldMk cId="663144427" sldId="386"/>
            <ac:spMk id="2" creationId="{A316718A-60C8-4D2E-B06A-EE1AE69CE0E3}"/>
          </ac:spMkLst>
        </pc:spChg>
        <pc:spChg chg="del">
          <ac:chgData name="Christoph Sperl" userId="4af139c36cd33df3" providerId="LiveId" clId="{4FDE348E-D249-4C5C-9F68-032556BA0214}" dt="2021-11-02T14:14:49.988" v="10492" actId="478"/>
          <ac:spMkLst>
            <pc:docMk/>
            <pc:sldMk cId="663144427" sldId="386"/>
            <ac:spMk id="3" creationId="{7FB036A8-8348-4669-AC36-0D00E6B49F15}"/>
          </ac:spMkLst>
        </pc:spChg>
        <pc:spChg chg="add del mod">
          <ac:chgData name="Christoph Sperl" userId="4af139c36cd33df3" providerId="LiveId" clId="{4FDE348E-D249-4C5C-9F68-032556BA0214}" dt="2021-11-02T15:01:31.931" v="10927" actId="313"/>
          <ac:spMkLst>
            <pc:docMk/>
            <pc:sldMk cId="663144427" sldId="386"/>
            <ac:spMk id="4" creationId="{7C7E5481-E8D4-47E7-921D-CD532BBD109F}"/>
          </ac:spMkLst>
        </pc:spChg>
        <pc:spChg chg="add del mod">
          <ac:chgData name="Christoph Sperl" userId="4af139c36cd33df3" providerId="LiveId" clId="{4FDE348E-D249-4C5C-9F68-032556BA0214}" dt="2021-11-02T14:15:05.612" v="10495" actId="478"/>
          <ac:spMkLst>
            <pc:docMk/>
            <pc:sldMk cId="663144427" sldId="386"/>
            <ac:spMk id="13" creationId="{25AAC25B-5D77-4CA4-9063-BFA47BCE4A01}"/>
          </ac:spMkLst>
        </pc:spChg>
        <pc:spChg chg="add mod">
          <ac:chgData name="Christoph Sperl" userId="4af139c36cd33df3" providerId="LiveId" clId="{4FDE348E-D249-4C5C-9F68-032556BA0214}" dt="2021-11-02T15:02:13.635" v="10983" actId="1035"/>
          <ac:spMkLst>
            <pc:docMk/>
            <pc:sldMk cId="663144427" sldId="386"/>
            <ac:spMk id="16" creationId="{5BC8C3B9-F69A-452A-8265-349EF532F9CD}"/>
          </ac:spMkLst>
        </pc:spChg>
        <pc:spChg chg="add mod">
          <ac:chgData name="Christoph Sperl" userId="4af139c36cd33df3" providerId="LiveId" clId="{4FDE348E-D249-4C5C-9F68-032556BA0214}" dt="2021-11-02T15:02:22.681" v="10986" actId="20577"/>
          <ac:spMkLst>
            <pc:docMk/>
            <pc:sldMk cId="663144427" sldId="386"/>
            <ac:spMk id="17" creationId="{E464E491-6086-48C0-BA57-D8CA48775B08}"/>
          </ac:spMkLst>
        </pc:spChg>
        <pc:spChg chg="add mod">
          <ac:chgData name="Christoph Sperl" userId="4af139c36cd33df3" providerId="LiveId" clId="{4FDE348E-D249-4C5C-9F68-032556BA0214}" dt="2021-11-02T15:02:52.261" v="10992" actId="1076"/>
          <ac:spMkLst>
            <pc:docMk/>
            <pc:sldMk cId="663144427" sldId="386"/>
            <ac:spMk id="18" creationId="{C4A2773D-6CDB-42D3-89E8-47CFBE6BA16B}"/>
          </ac:spMkLst>
        </pc:spChg>
        <pc:spChg chg="add mod">
          <ac:chgData name="Christoph Sperl" userId="4af139c36cd33df3" providerId="LiveId" clId="{4FDE348E-D249-4C5C-9F68-032556BA0214}" dt="2021-11-02T15:03:03.282" v="10994" actId="1076"/>
          <ac:spMkLst>
            <pc:docMk/>
            <pc:sldMk cId="663144427" sldId="386"/>
            <ac:spMk id="19" creationId="{5C0D65D0-1D3C-47E9-A5C7-13F9848F621D}"/>
          </ac:spMkLst>
        </pc:spChg>
        <pc:spChg chg="add mod">
          <ac:chgData name="Christoph Sperl" userId="4af139c36cd33df3" providerId="LiveId" clId="{4FDE348E-D249-4C5C-9F68-032556BA0214}" dt="2021-11-02T15:03:11.188" v="10997" actId="20577"/>
          <ac:spMkLst>
            <pc:docMk/>
            <pc:sldMk cId="663144427" sldId="386"/>
            <ac:spMk id="20" creationId="{E53DE1D4-C7DF-427A-8AC1-FE73F7C546E2}"/>
          </ac:spMkLst>
        </pc:spChg>
        <pc:spChg chg="add mod">
          <ac:chgData name="Christoph Sperl" userId="4af139c36cd33df3" providerId="LiveId" clId="{4FDE348E-D249-4C5C-9F68-032556BA0214}" dt="2021-11-02T15:03:22.546" v="11001" actId="20577"/>
          <ac:spMkLst>
            <pc:docMk/>
            <pc:sldMk cId="663144427" sldId="386"/>
            <ac:spMk id="21" creationId="{59C8A703-7A72-4E10-BD03-D2766F86824F}"/>
          </ac:spMkLst>
        </pc:spChg>
        <pc:spChg chg="add mod">
          <ac:chgData name="Christoph Sperl" userId="4af139c36cd33df3" providerId="LiveId" clId="{4FDE348E-D249-4C5C-9F68-032556BA0214}" dt="2021-11-02T15:03:30.682" v="11004" actId="20577"/>
          <ac:spMkLst>
            <pc:docMk/>
            <pc:sldMk cId="663144427" sldId="386"/>
            <ac:spMk id="22" creationId="{AB18121A-5C21-462F-B6B5-71B97CA24B87}"/>
          </ac:spMkLst>
        </pc:spChg>
        <pc:picChg chg="add del mod">
          <ac:chgData name="Christoph Sperl" userId="4af139c36cd33df3" providerId="LiveId" clId="{4FDE348E-D249-4C5C-9F68-032556BA0214}" dt="2021-11-02T14:15:16.934" v="10503" actId="478"/>
          <ac:picMkLst>
            <pc:docMk/>
            <pc:sldMk cId="663144427" sldId="386"/>
            <ac:picMk id="5" creationId="{777AAFD3-B48A-4C78-A774-9E8BB841598C}"/>
          </ac:picMkLst>
        </pc:picChg>
        <pc:picChg chg="add mod">
          <ac:chgData name="Christoph Sperl" userId="4af139c36cd33df3" providerId="LiveId" clId="{4FDE348E-D249-4C5C-9F68-032556BA0214}" dt="2021-11-02T15:03:11.588" v="10998" actId="1076"/>
          <ac:picMkLst>
            <pc:docMk/>
            <pc:sldMk cId="663144427" sldId="386"/>
            <ac:picMk id="15" creationId="{7AE756DB-A17F-4C5F-BA4D-1B5B06085B95}"/>
          </ac:picMkLst>
        </pc:picChg>
        <pc:cxnChg chg="add del mod">
          <ac:chgData name="Christoph Sperl" userId="4af139c36cd33df3" providerId="LiveId" clId="{4FDE348E-D249-4C5C-9F68-032556BA0214}" dt="2021-11-02T14:15:11.300" v="10497" actId="478"/>
          <ac:cxnSpMkLst>
            <pc:docMk/>
            <pc:sldMk cId="663144427" sldId="386"/>
            <ac:cxnSpMk id="6" creationId="{5138FA6A-4502-4C66-86BE-7AA4DEFF32F1}"/>
          </ac:cxnSpMkLst>
        </pc:cxnChg>
        <pc:cxnChg chg="add del mod">
          <ac:chgData name="Christoph Sperl" userId="4af139c36cd33df3" providerId="LiveId" clId="{4FDE348E-D249-4C5C-9F68-032556BA0214}" dt="2021-11-02T14:15:12.204" v="10498" actId="478"/>
          <ac:cxnSpMkLst>
            <pc:docMk/>
            <pc:sldMk cId="663144427" sldId="386"/>
            <ac:cxnSpMk id="7" creationId="{17D41847-E8D5-482D-96F2-3A596634D683}"/>
          </ac:cxnSpMkLst>
        </pc:cxnChg>
        <pc:cxnChg chg="add del mod">
          <ac:chgData name="Christoph Sperl" userId="4af139c36cd33df3" providerId="LiveId" clId="{4FDE348E-D249-4C5C-9F68-032556BA0214}" dt="2021-11-02T14:15:13.428" v="10499" actId="478"/>
          <ac:cxnSpMkLst>
            <pc:docMk/>
            <pc:sldMk cId="663144427" sldId="386"/>
            <ac:cxnSpMk id="8" creationId="{8D56A8DA-B1C4-465E-AFD5-D60309F342D8}"/>
          </ac:cxnSpMkLst>
        </pc:cxnChg>
        <pc:cxnChg chg="add del mod">
          <ac:chgData name="Christoph Sperl" userId="4af139c36cd33df3" providerId="LiveId" clId="{4FDE348E-D249-4C5C-9F68-032556BA0214}" dt="2021-11-02T14:15:14.210" v="10500" actId="478"/>
          <ac:cxnSpMkLst>
            <pc:docMk/>
            <pc:sldMk cId="663144427" sldId="386"/>
            <ac:cxnSpMk id="9" creationId="{A8A8C8D3-3603-4F63-8A41-9AD0AB290F04}"/>
          </ac:cxnSpMkLst>
        </pc:cxnChg>
        <pc:cxnChg chg="add del mod">
          <ac:chgData name="Christoph Sperl" userId="4af139c36cd33df3" providerId="LiveId" clId="{4FDE348E-D249-4C5C-9F68-032556BA0214}" dt="2021-11-02T14:15:14.876" v="10501" actId="478"/>
          <ac:cxnSpMkLst>
            <pc:docMk/>
            <pc:sldMk cId="663144427" sldId="386"/>
            <ac:cxnSpMk id="10" creationId="{900DBE22-4C1D-4D3E-9CCF-41253254EBBD}"/>
          </ac:cxnSpMkLst>
        </pc:cxnChg>
        <pc:cxnChg chg="add del mod">
          <ac:chgData name="Christoph Sperl" userId="4af139c36cd33df3" providerId="LiveId" clId="{4FDE348E-D249-4C5C-9F68-032556BA0214}" dt="2021-11-02T14:15:16.274" v="10502" actId="478"/>
          <ac:cxnSpMkLst>
            <pc:docMk/>
            <pc:sldMk cId="663144427" sldId="386"/>
            <ac:cxnSpMk id="11" creationId="{ACBC7D2C-AB8A-4118-AC0F-4A72E5F773AD}"/>
          </ac:cxnSpMkLst>
        </pc:cxnChg>
      </pc:sldChg>
      <pc:sldChg chg="addSp delSp modSp new mod modTransition modAnim">
        <pc:chgData name="Christoph Sperl" userId="4af139c36cd33df3" providerId="LiveId" clId="{4FDE348E-D249-4C5C-9F68-032556BA0214}" dt="2021-11-18T14:03:22.282" v="64442"/>
        <pc:sldMkLst>
          <pc:docMk/>
          <pc:sldMk cId="1621651906" sldId="387"/>
        </pc:sldMkLst>
        <pc:spChg chg="mod">
          <ac:chgData name="Christoph Sperl" userId="4af139c36cd33df3" providerId="LiveId" clId="{4FDE348E-D249-4C5C-9F68-032556BA0214}" dt="2021-11-04T11:23:05.714" v="23226" actId="20577"/>
          <ac:spMkLst>
            <pc:docMk/>
            <pc:sldMk cId="1621651906" sldId="387"/>
            <ac:spMk id="2" creationId="{0D45B53B-E9AF-4F95-93C3-97460237948B}"/>
          </ac:spMkLst>
        </pc:spChg>
        <pc:spChg chg="mod">
          <ac:chgData name="Christoph Sperl" userId="4af139c36cd33df3" providerId="LiveId" clId="{4FDE348E-D249-4C5C-9F68-032556BA0214}" dt="2021-11-02T15:38:23.757" v="11992" actId="20577"/>
          <ac:spMkLst>
            <pc:docMk/>
            <pc:sldMk cId="1621651906" sldId="387"/>
            <ac:spMk id="3" creationId="{6B5177F6-4AC9-47FB-9E49-044617FC48DC}"/>
          </ac:spMkLst>
        </pc:spChg>
        <pc:spChg chg="add mod">
          <ac:chgData name="Christoph Sperl" userId="4af139c36cd33df3" providerId="LiveId" clId="{4FDE348E-D249-4C5C-9F68-032556BA0214}" dt="2021-11-02T15:36:50.901" v="11837" actId="14100"/>
          <ac:spMkLst>
            <pc:docMk/>
            <pc:sldMk cId="1621651906" sldId="387"/>
            <ac:spMk id="8" creationId="{451F701B-0B11-4770-85A9-E390E966BC88}"/>
          </ac:spMkLst>
        </pc:spChg>
        <pc:spChg chg="add mod">
          <ac:chgData name="Christoph Sperl" userId="4af139c36cd33df3" providerId="LiveId" clId="{4FDE348E-D249-4C5C-9F68-032556BA0214}" dt="2021-11-02T15:38:53.919" v="11998" actId="1076"/>
          <ac:spMkLst>
            <pc:docMk/>
            <pc:sldMk cId="1621651906" sldId="387"/>
            <ac:spMk id="9" creationId="{82BFE850-A06A-4024-BEB9-1F4E307F463C}"/>
          </ac:spMkLst>
        </pc:spChg>
        <pc:spChg chg="add mod">
          <ac:chgData name="Christoph Sperl" userId="4af139c36cd33df3" providerId="LiveId" clId="{4FDE348E-D249-4C5C-9F68-032556BA0214}" dt="2021-11-02T15:38:43.186" v="11996" actId="14100"/>
          <ac:spMkLst>
            <pc:docMk/>
            <pc:sldMk cId="1621651906" sldId="387"/>
            <ac:spMk id="10" creationId="{04CBB59D-4B7E-4A8E-8CA8-FC4DB86609DC}"/>
          </ac:spMkLst>
        </pc:spChg>
        <pc:graphicFrameChg chg="add modGraphic">
          <ac:chgData name="Christoph Sperl" userId="4af139c36cd33df3" providerId="LiveId" clId="{4FDE348E-D249-4C5C-9F68-032556BA0214}" dt="2021-11-02T15:51:38.231" v="12839" actId="27309"/>
          <ac:graphicFrameMkLst>
            <pc:docMk/>
            <pc:sldMk cId="1621651906" sldId="387"/>
            <ac:graphicFrameMk id="12" creationId="{695ED791-5817-4A7E-B2D7-DD17E15F5583}"/>
          </ac:graphicFrameMkLst>
        </pc:graphicFrameChg>
        <pc:picChg chg="add del mod">
          <ac:chgData name="Christoph Sperl" userId="4af139c36cd33df3" providerId="LiveId" clId="{4FDE348E-D249-4C5C-9F68-032556BA0214}" dt="2021-11-02T15:06:11.488" v="11025" actId="21"/>
          <ac:picMkLst>
            <pc:docMk/>
            <pc:sldMk cId="1621651906" sldId="387"/>
            <ac:picMk id="5" creationId="{C5740F83-0219-4E76-8E75-9D504302DCC7}"/>
          </ac:picMkLst>
        </pc:picChg>
        <pc:picChg chg="add mod">
          <ac:chgData name="Christoph Sperl" userId="4af139c36cd33df3" providerId="LiveId" clId="{4FDE348E-D249-4C5C-9F68-032556BA0214}" dt="2021-11-02T15:36:27.370" v="11833" actId="14100"/>
          <ac:picMkLst>
            <pc:docMk/>
            <pc:sldMk cId="1621651906" sldId="387"/>
            <ac:picMk id="7" creationId="{8506B3A7-A483-46BA-A437-D3D7B75F8615}"/>
          </ac:picMkLst>
        </pc:picChg>
      </pc:sldChg>
      <pc:sldChg chg="addSp delSp modSp add mod modTransition delAnim modAnim">
        <pc:chgData name="Christoph Sperl" userId="4af139c36cd33df3" providerId="LiveId" clId="{4FDE348E-D249-4C5C-9F68-032556BA0214}" dt="2021-11-18T14:03:22.282" v="64442"/>
        <pc:sldMkLst>
          <pc:docMk/>
          <pc:sldMk cId="283110752" sldId="388"/>
        </pc:sldMkLst>
        <pc:spChg chg="mod">
          <ac:chgData name="Christoph Sperl" userId="4af139c36cd33df3" providerId="LiveId" clId="{4FDE348E-D249-4C5C-9F68-032556BA0214}" dt="2021-11-04T11:23:20.586" v="23230"/>
          <ac:spMkLst>
            <pc:docMk/>
            <pc:sldMk cId="283110752" sldId="388"/>
            <ac:spMk id="2" creationId="{A316718A-60C8-4D2E-B06A-EE1AE69CE0E3}"/>
          </ac:spMkLst>
        </pc:spChg>
        <pc:spChg chg="mod">
          <ac:chgData name="Christoph Sperl" userId="4af139c36cd33df3" providerId="LiveId" clId="{4FDE348E-D249-4C5C-9F68-032556BA0214}" dt="2021-11-02T15:09:10.124" v="11262" actId="20577"/>
          <ac:spMkLst>
            <pc:docMk/>
            <pc:sldMk cId="283110752" sldId="388"/>
            <ac:spMk id="4" creationId="{7C7E5481-E8D4-47E7-921D-CD532BBD109F}"/>
          </ac:spMkLst>
        </pc:spChg>
        <pc:spChg chg="add mod">
          <ac:chgData name="Christoph Sperl" userId="4af139c36cd33df3" providerId="LiveId" clId="{4FDE348E-D249-4C5C-9F68-032556BA0214}" dt="2021-11-02T15:07:18.215" v="11043" actId="1076"/>
          <ac:spMkLst>
            <pc:docMk/>
            <pc:sldMk cId="283110752" sldId="388"/>
            <ac:spMk id="13" creationId="{340A5FD2-58B9-45B9-86C4-C6A54ACBA8F3}"/>
          </ac:spMkLst>
        </pc:spChg>
        <pc:spChg chg="add mod">
          <ac:chgData name="Christoph Sperl" userId="4af139c36cd33df3" providerId="LiveId" clId="{4FDE348E-D249-4C5C-9F68-032556BA0214}" dt="2021-11-02T15:07:34.742" v="11074" actId="1076"/>
          <ac:spMkLst>
            <pc:docMk/>
            <pc:sldMk cId="283110752" sldId="388"/>
            <ac:spMk id="14" creationId="{E047D8B6-BA27-4821-BF38-0F39F647FD3D}"/>
          </ac:spMkLst>
        </pc:spChg>
        <pc:spChg chg="del">
          <ac:chgData name="Christoph Sperl" userId="4af139c36cd33df3" providerId="LiveId" clId="{4FDE348E-D249-4C5C-9F68-032556BA0214}" dt="2021-11-02T15:06:04.238" v="11023" actId="478"/>
          <ac:spMkLst>
            <pc:docMk/>
            <pc:sldMk cId="283110752" sldId="388"/>
            <ac:spMk id="16" creationId="{5BC8C3B9-F69A-452A-8265-349EF532F9CD}"/>
          </ac:spMkLst>
        </pc:spChg>
        <pc:spChg chg="del">
          <ac:chgData name="Christoph Sperl" userId="4af139c36cd33df3" providerId="LiveId" clId="{4FDE348E-D249-4C5C-9F68-032556BA0214}" dt="2021-11-02T15:06:04.238" v="11023" actId="478"/>
          <ac:spMkLst>
            <pc:docMk/>
            <pc:sldMk cId="283110752" sldId="388"/>
            <ac:spMk id="17" creationId="{E464E491-6086-48C0-BA57-D8CA48775B08}"/>
          </ac:spMkLst>
        </pc:spChg>
        <pc:spChg chg="del">
          <ac:chgData name="Christoph Sperl" userId="4af139c36cd33df3" providerId="LiveId" clId="{4FDE348E-D249-4C5C-9F68-032556BA0214}" dt="2021-11-02T15:06:04.238" v="11023" actId="478"/>
          <ac:spMkLst>
            <pc:docMk/>
            <pc:sldMk cId="283110752" sldId="388"/>
            <ac:spMk id="18" creationId="{C4A2773D-6CDB-42D3-89E8-47CFBE6BA16B}"/>
          </ac:spMkLst>
        </pc:spChg>
        <pc:spChg chg="del">
          <ac:chgData name="Christoph Sperl" userId="4af139c36cd33df3" providerId="LiveId" clId="{4FDE348E-D249-4C5C-9F68-032556BA0214}" dt="2021-11-02T15:06:04.238" v="11023" actId="478"/>
          <ac:spMkLst>
            <pc:docMk/>
            <pc:sldMk cId="283110752" sldId="388"/>
            <ac:spMk id="19" creationId="{5C0D65D0-1D3C-47E9-A5C7-13F9848F621D}"/>
          </ac:spMkLst>
        </pc:spChg>
        <pc:spChg chg="del">
          <ac:chgData name="Christoph Sperl" userId="4af139c36cd33df3" providerId="LiveId" clId="{4FDE348E-D249-4C5C-9F68-032556BA0214}" dt="2021-11-02T15:06:04.238" v="11023" actId="478"/>
          <ac:spMkLst>
            <pc:docMk/>
            <pc:sldMk cId="283110752" sldId="388"/>
            <ac:spMk id="20" creationId="{E53DE1D4-C7DF-427A-8AC1-FE73F7C546E2}"/>
          </ac:spMkLst>
        </pc:spChg>
        <pc:spChg chg="del">
          <ac:chgData name="Christoph Sperl" userId="4af139c36cd33df3" providerId="LiveId" clId="{4FDE348E-D249-4C5C-9F68-032556BA0214}" dt="2021-11-02T15:06:04.238" v="11023" actId="478"/>
          <ac:spMkLst>
            <pc:docMk/>
            <pc:sldMk cId="283110752" sldId="388"/>
            <ac:spMk id="21" creationId="{59C8A703-7A72-4E10-BD03-D2766F86824F}"/>
          </ac:spMkLst>
        </pc:spChg>
        <pc:spChg chg="del">
          <ac:chgData name="Christoph Sperl" userId="4af139c36cd33df3" providerId="LiveId" clId="{4FDE348E-D249-4C5C-9F68-032556BA0214}" dt="2021-11-02T15:06:04.238" v="11023" actId="478"/>
          <ac:spMkLst>
            <pc:docMk/>
            <pc:sldMk cId="283110752" sldId="388"/>
            <ac:spMk id="22" creationId="{AB18121A-5C21-462F-B6B5-71B97CA24B87}"/>
          </ac:spMkLst>
        </pc:spChg>
        <pc:spChg chg="add mod">
          <ac:chgData name="Christoph Sperl" userId="4af139c36cd33df3" providerId="LiveId" clId="{4FDE348E-D249-4C5C-9F68-032556BA0214}" dt="2021-11-02T15:08:45.288" v="11204" actId="1076"/>
          <ac:spMkLst>
            <pc:docMk/>
            <pc:sldMk cId="283110752" sldId="388"/>
            <ac:spMk id="23" creationId="{7C68534A-124C-4C12-9EED-D185A9396406}"/>
          </ac:spMkLst>
        </pc:spChg>
        <pc:spChg chg="add mod">
          <ac:chgData name="Christoph Sperl" userId="4af139c36cd33df3" providerId="LiveId" clId="{4FDE348E-D249-4C5C-9F68-032556BA0214}" dt="2021-11-02T15:08:51.178" v="11205" actId="14100"/>
          <ac:spMkLst>
            <pc:docMk/>
            <pc:sldMk cId="283110752" sldId="388"/>
            <ac:spMk id="24" creationId="{1C33BCA4-D0BD-49B0-AE79-F44DB77F0EBB}"/>
          </ac:spMkLst>
        </pc:spChg>
        <pc:spChg chg="add mod">
          <ac:chgData name="Christoph Sperl" userId="4af139c36cd33df3" providerId="LiveId" clId="{4FDE348E-D249-4C5C-9F68-032556BA0214}" dt="2021-11-02T15:09:20.453" v="11265" actId="14100"/>
          <ac:spMkLst>
            <pc:docMk/>
            <pc:sldMk cId="283110752" sldId="388"/>
            <ac:spMk id="25" creationId="{911B6C42-FEDC-4632-A205-86B03B740BD5}"/>
          </ac:spMkLst>
        </pc:spChg>
        <pc:picChg chg="add del mod">
          <ac:chgData name="Christoph Sperl" userId="4af139c36cd33df3" providerId="LiveId" clId="{4FDE348E-D249-4C5C-9F68-032556BA0214}" dt="2021-11-02T15:15:07.680" v="11275" actId="478"/>
          <ac:picMkLst>
            <pc:docMk/>
            <pc:sldMk cId="283110752" sldId="388"/>
            <ac:picMk id="5" creationId="{FCED6859-89A3-4EC5-A3DD-E03D84C8D135}"/>
          </ac:picMkLst>
        </pc:picChg>
        <pc:picChg chg="add mod">
          <ac:chgData name="Christoph Sperl" userId="4af139c36cd33df3" providerId="LiveId" clId="{4FDE348E-D249-4C5C-9F68-032556BA0214}" dt="2021-11-02T15:06:17.570" v="11027" actId="1076"/>
          <ac:picMkLst>
            <pc:docMk/>
            <pc:sldMk cId="283110752" sldId="388"/>
            <ac:picMk id="12" creationId="{3B8A6534-D3FF-4152-BBB9-7227AC941C7D}"/>
          </ac:picMkLst>
        </pc:picChg>
        <pc:picChg chg="del">
          <ac:chgData name="Christoph Sperl" userId="4af139c36cd33df3" providerId="LiveId" clId="{4FDE348E-D249-4C5C-9F68-032556BA0214}" dt="2021-11-02T15:06:01.087" v="11022" actId="478"/>
          <ac:picMkLst>
            <pc:docMk/>
            <pc:sldMk cId="283110752" sldId="388"/>
            <ac:picMk id="15" creationId="{7AE756DB-A17F-4C5F-BA4D-1B5B06085B95}"/>
          </ac:picMkLst>
        </pc:picChg>
      </pc:sldChg>
      <pc:sldChg chg="addSp delSp modSp add mod modTransition modAnim">
        <pc:chgData name="Christoph Sperl" userId="4af139c36cd33df3" providerId="LiveId" clId="{4FDE348E-D249-4C5C-9F68-032556BA0214}" dt="2021-11-18T14:03:22.282" v="64442"/>
        <pc:sldMkLst>
          <pc:docMk/>
          <pc:sldMk cId="173498925" sldId="389"/>
        </pc:sldMkLst>
        <pc:spChg chg="mod">
          <ac:chgData name="Christoph Sperl" userId="4af139c36cd33df3" providerId="LiveId" clId="{4FDE348E-D249-4C5C-9F68-032556BA0214}" dt="2021-11-04T11:23:12.574" v="23228"/>
          <ac:spMkLst>
            <pc:docMk/>
            <pc:sldMk cId="173498925" sldId="389"/>
            <ac:spMk id="2" creationId="{A316718A-60C8-4D2E-B06A-EE1AE69CE0E3}"/>
          </ac:spMkLst>
        </pc:spChg>
        <pc:spChg chg="mod">
          <ac:chgData name="Christoph Sperl" userId="4af139c36cd33df3" providerId="LiveId" clId="{4FDE348E-D249-4C5C-9F68-032556BA0214}" dt="2021-11-02T15:18:16.150" v="11499" actId="5793"/>
          <ac:spMkLst>
            <pc:docMk/>
            <pc:sldMk cId="173498925" sldId="389"/>
            <ac:spMk id="4" creationId="{7C7E5481-E8D4-47E7-921D-CD532BBD109F}"/>
          </ac:spMkLst>
        </pc:spChg>
        <pc:spChg chg="mod ord">
          <ac:chgData name="Christoph Sperl" userId="4af139c36cd33df3" providerId="LiveId" clId="{4FDE348E-D249-4C5C-9F68-032556BA0214}" dt="2021-11-02T15:15:57.819" v="11296" actId="14100"/>
          <ac:spMkLst>
            <pc:docMk/>
            <pc:sldMk cId="173498925" sldId="389"/>
            <ac:spMk id="13" creationId="{340A5FD2-58B9-45B9-86C4-C6A54ACBA8F3}"/>
          </ac:spMkLst>
        </pc:spChg>
        <pc:spChg chg="mod ord">
          <ac:chgData name="Christoph Sperl" userId="4af139c36cd33df3" providerId="LiveId" clId="{4FDE348E-D249-4C5C-9F68-032556BA0214}" dt="2021-11-02T15:16:05.715" v="11298" actId="14100"/>
          <ac:spMkLst>
            <pc:docMk/>
            <pc:sldMk cId="173498925" sldId="389"/>
            <ac:spMk id="14" creationId="{E047D8B6-BA27-4821-BF38-0F39F647FD3D}"/>
          </ac:spMkLst>
        </pc:spChg>
        <pc:spChg chg="add mod">
          <ac:chgData name="Christoph Sperl" userId="4af139c36cd33df3" providerId="LiveId" clId="{4FDE348E-D249-4C5C-9F68-032556BA0214}" dt="2021-11-02T15:19:47.835" v="11773" actId="1036"/>
          <ac:spMkLst>
            <pc:docMk/>
            <pc:sldMk cId="173498925" sldId="389"/>
            <ac:spMk id="15" creationId="{2FCE7779-713F-464B-8DAE-30826B062374}"/>
          </ac:spMkLst>
        </pc:spChg>
        <pc:spChg chg="mod ord">
          <ac:chgData name="Christoph Sperl" userId="4af139c36cd33df3" providerId="LiveId" clId="{4FDE348E-D249-4C5C-9F68-032556BA0214}" dt="2021-11-02T15:16:20.104" v="11302" actId="14100"/>
          <ac:spMkLst>
            <pc:docMk/>
            <pc:sldMk cId="173498925" sldId="389"/>
            <ac:spMk id="23" creationId="{7C68534A-124C-4C12-9EED-D185A9396406}"/>
          </ac:spMkLst>
        </pc:spChg>
        <pc:spChg chg="mod ord">
          <ac:chgData name="Christoph Sperl" userId="4af139c36cd33df3" providerId="LiveId" clId="{4FDE348E-D249-4C5C-9F68-032556BA0214}" dt="2021-11-02T15:33:26.095" v="11811" actId="14100"/>
          <ac:spMkLst>
            <pc:docMk/>
            <pc:sldMk cId="173498925" sldId="389"/>
            <ac:spMk id="24" creationId="{1C33BCA4-D0BD-49B0-AE79-F44DB77F0EBB}"/>
          </ac:spMkLst>
        </pc:spChg>
        <pc:spChg chg="mod ord">
          <ac:chgData name="Christoph Sperl" userId="4af139c36cd33df3" providerId="LiveId" clId="{4FDE348E-D249-4C5C-9F68-032556BA0214}" dt="2021-11-02T15:16:12.846" v="11300" actId="14100"/>
          <ac:spMkLst>
            <pc:docMk/>
            <pc:sldMk cId="173498925" sldId="389"/>
            <ac:spMk id="25" creationId="{911B6C42-FEDC-4632-A205-86B03B740BD5}"/>
          </ac:spMkLst>
        </pc:spChg>
        <pc:picChg chg="add mod">
          <ac:chgData name="Christoph Sperl" userId="4af139c36cd33df3" providerId="LiveId" clId="{4FDE348E-D249-4C5C-9F68-032556BA0214}" dt="2021-11-02T15:15:51.831" v="11294" actId="14100"/>
          <ac:picMkLst>
            <pc:docMk/>
            <pc:sldMk cId="173498925" sldId="389"/>
            <ac:picMk id="5" creationId="{93BA9DFD-6377-4846-BFC5-CADA76576714}"/>
          </ac:picMkLst>
        </pc:picChg>
        <pc:picChg chg="del">
          <ac:chgData name="Christoph Sperl" userId="4af139c36cd33df3" providerId="LiveId" clId="{4FDE348E-D249-4C5C-9F68-032556BA0214}" dt="2021-11-02T15:15:25.957" v="11285" actId="478"/>
          <ac:picMkLst>
            <pc:docMk/>
            <pc:sldMk cId="173498925" sldId="389"/>
            <ac:picMk id="12" creationId="{3B8A6534-D3FF-4152-BBB9-7227AC941C7D}"/>
          </ac:picMkLst>
        </pc:picChg>
      </pc:sldChg>
      <pc:sldChg chg="modSp new mod modTransition modAnim">
        <pc:chgData name="Christoph Sperl" userId="4af139c36cd33df3" providerId="LiveId" clId="{4FDE348E-D249-4C5C-9F68-032556BA0214}" dt="2021-11-18T14:03:22.282" v="64442"/>
        <pc:sldMkLst>
          <pc:docMk/>
          <pc:sldMk cId="3825873547" sldId="390"/>
        </pc:sldMkLst>
        <pc:spChg chg="mod">
          <ac:chgData name="Christoph Sperl" userId="4af139c36cd33df3" providerId="LiveId" clId="{4FDE348E-D249-4C5C-9F68-032556BA0214}" dt="2021-11-02T15:42:41.531" v="12032" actId="20577"/>
          <ac:spMkLst>
            <pc:docMk/>
            <pc:sldMk cId="3825873547" sldId="390"/>
            <ac:spMk id="2" creationId="{1A0B517A-75A4-4E96-B9FE-8E3DB8ACCDB9}"/>
          </ac:spMkLst>
        </pc:spChg>
        <pc:spChg chg="mod">
          <ac:chgData name="Christoph Sperl" userId="4af139c36cd33df3" providerId="LiveId" clId="{4FDE348E-D249-4C5C-9F68-032556BA0214}" dt="2021-11-02T15:51:13.437" v="12837" actId="313"/>
          <ac:spMkLst>
            <pc:docMk/>
            <pc:sldMk cId="3825873547" sldId="390"/>
            <ac:spMk id="3" creationId="{CF0DD350-0E72-4AB7-85F3-11AC9EA05FA6}"/>
          </ac:spMkLst>
        </pc:spChg>
      </pc:sldChg>
      <pc:sldChg chg="new del">
        <pc:chgData name="Christoph Sperl" userId="4af139c36cd33df3" providerId="LiveId" clId="{4FDE348E-D249-4C5C-9F68-032556BA0214}" dt="2021-11-02T15:54:04.679" v="12931" actId="47"/>
        <pc:sldMkLst>
          <pc:docMk/>
          <pc:sldMk cId="997735574" sldId="391"/>
        </pc:sldMkLst>
      </pc:sldChg>
      <pc:sldChg chg="addSp modSp add del mod modTransition modAnim">
        <pc:chgData name="Christoph Sperl" userId="4af139c36cd33df3" providerId="LiveId" clId="{4FDE348E-D249-4C5C-9F68-032556BA0214}" dt="2021-11-18T14:03:22.282" v="64442"/>
        <pc:sldMkLst>
          <pc:docMk/>
          <pc:sldMk cId="1291345008" sldId="391"/>
        </pc:sldMkLst>
        <pc:spChg chg="mod">
          <ac:chgData name="Christoph Sperl" userId="4af139c36cd33df3" providerId="LiveId" clId="{4FDE348E-D249-4C5C-9F68-032556BA0214}" dt="2021-11-04T11:25:59.821" v="23406" actId="20577"/>
          <ac:spMkLst>
            <pc:docMk/>
            <pc:sldMk cId="1291345008" sldId="391"/>
            <ac:spMk id="2" creationId="{2CA35F92-50C3-457E-9AD4-19F78AFAE8CC}"/>
          </ac:spMkLst>
        </pc:spChg>
        <pc:spChg chg="mod">
          <ac:chgData name="Christoph Sperl" userId="4af139c36cd33df3" providerId="LiveId" clId="{4FDE348E-D249-4C5C-9F68-032556BA0214}" dt="2021-11-03T07:30:01.430" v="14090" actId="20577"/>
          <ac:spMkLst>
            <pc:docMk/>
            <pc:sldMk cId="1291345008" sldId="391"/>
            <ac:spMk id="3" creationId="{BA971012-DB3A-43FC-9125-2CF1BD331AE6}"/>
          </ac:spMkLst>
        </pc:spChg>
        <pc:spChg chg="add mod">
          <ac:chgData name="Christoph Sperl" userId="4af139c36cd33df3" providerId="LiveId" clId="{4FDE348E-D249-4C5C-9F68-032556BA0214}" dt="2021-11-03T07:25:19.575" v="13644" actId="14100"/>
          <ac:spMkLst>
            <pc:docMk/>
            <pc:sldMk cId="1291345008" sldId="391"/>
            <ac:spMk id="5" creationId="{60F5F834-1E37-4B53-9C4E-E627183BFEC5}"/>
          </ac:spMkLst>
        </pc:spChg>
        <pc:spChg chg="add mod">
          <ac:chgData name="Christoph Sperl" userId="4af139c36cd33df3" providerId="LiveId" clId="{4FDE348E-D249-4C5C-9F68-032556BA0214}" dt="2021-11-03T07:25:25.425" v="13646" actId="1076"/>
          <ac:spMkLst>
            <pc:docMk/>
            <pc:sldMk cId="1291345008" sldId="391"/>
            <ac:spMk id="6" creationId="{63356CD0-196E-40BC-A7A7-260FE83600E3}"/>
          </ac:spMkLst>
        </pc:spChg>
        <pc:spChg chg="add mod">
          <ac:chgData name="Christoph Sperl" userId="4af139c36cd33df3" providerId="LiveId" clId="{4FDE348E-D249-4C5C-9F68-032556BA0214}" dt="2021-11-03T07:25:45.314" v="13651" actId="14100"/>
          <ac:spMkLst>
            <pc:docMk/>
            <pc:sldMk cId="1291345008" sldId="391"/>
            <ac:spMk id="7" creationId="{3C6DF813-A07C-4710-825F-1695B4DBCE57}"/>
          </ac:spMkLst>
        </pc:spChg>
        <pc:spChg chg="add mod">
          <ac:chgData name="Christoph Sperl" userId="4af139c36cd33df3" providerId="LiveId" clId="{4FDE348E-D249-4C5C-9F68-032556BA0214}" dt="2021-11-03T07:26:01.308" v="13654" actId="14100"/>
          <ac:spMkLst>
            <pc:docMk/>
            <pc:sldMk cId="1291345008" sldId="391"/>
            <ac:spMk id="8" creationId="{F286BC8B-327C-4246-B29E-71A29F73CFB9}"/>
          </ac:spMkLst>
        </pc:spChg>
        <pc:spChg chg="add mod">
          <ac:chgData name="Christoph Sperl" userId="4af139c36cd33df3" providerId="LiveId" clId="{4FDE348E-D249-4C5C-9F68-032556BA0214}" dt="2021-11-03T07:26:27.522" v="13661" actId="1076"/>
          <ac:spMkLst>
            <pc:docMk/>
            <pc:sldMk cId="1291345008" sldId="391"/>
            <ac:spMk id="9" creationId="{9BB64CB0-FBD2-4921-B720-4DC1CCFC40FB}"/>
          </ac:spMkLst>
        </pc:spChg>
        <pc:spChg chg="add mod">
          <ac:chgData name="Christoph Sperl" userId="4af139c36cd33df3" providerId="LiveId" clId="{4FDE348E-D249-4C5C-9F68-032556BA0214}" dt="2021-11-03T07:26:33.647" v="13664" actId="1035"/>
          <ac:spMkLst>
            <pc:docMk/>
            <pc:sldMk cId="1291345008" sldId="391"/>
            <ac:spMk id="10" creationId="{6E3119B9-62D6-44F3-AE48-9B1EC7471106}"/>
          </ac:spMkLst>
        </pc:spChg>
        <pc:picChg chg="add mod">
          <ac:chgData name="Christoph Sperl" userId="4af139c36cd33df3" providerId="LiveId" clId="{4FDE348E-D249-4C5C-9F68-032556BA0214}" dt="2021-11-03T07:25:31.842" v="13649" actId="1076"/>
          <ac:picMkLst>
            <pc:docMk/>
            <pc:sldMk cId="1291345008" sldId="391"/>
            <ac:picMk id="4" creationId="{411125C1-38AB-484A-8903-586CADD37CA9}"/>
          </ac:picMkLst>
        </pc:picChg>
      </pc:sldChg>
      <pc:sldChg chg="addSp delSp modSp add mod modTransition modAnim">
        <pc:chgData name="Christoph Sperl" userId="4af139c36cd33df3" providerId="LiveId" clId="{4FDE348E-D249-4C5C-9F68-032556BA0214}" dt="2021-11-18T14:03:22.282" v="64442"/>
        <pc:sldMkLst>
          <pc:docMk/>
          <pc:sldMk cId="3970530019" sldId="392"/>
        </pc:sldMkLst>
        <pc:spChg chg="mod">
          <ac:chgData name="Christoph Sperl" userId="4af139c36cd33df3" providerId="LiveId" clId="{4FDE348E-D249-4C5C-9F68-032556BA0214}" dt="2021-11-04T11:25:52.153" v="23389" actId="20577"/>
          <ac:spMkLst>
            <pc:docMk/>
            <pc:sldMk cId="3970530019" sldId="392"/>
            <ac:spMk id="2" creationId="{2CA35F92-50C3-457E-9AD4-19F78AFAE8CC}"/>
          </ac:spMkLst>
        </pc:spChg>
        <pc:spChg chg="mod">
          <ac:chgData name="Christoph Sperl" userId="4af139c36cd33df3" providerId="LiveId" clId="{4FDE348E-D249-4C5C-9F68-032556BA0214}" dt="2021-11-03T07:34:25.397" v="14145" actId="27636"/>
          <ac:spMkLst>
            <pc:docMk/>
            <pc:sldMk cId="3970530019" sldId="392"/>
            <ac:spMk id="3" creationId="{BA971012-DB3A-43FC-9125-2CF1BD331AE6}"/>
          </ac:spMkLst>
        </pc:spChg>
        <pc:spChg chg="add mod">
          <ac:chgData name="Christoph Sperl" userId="4af139c36cd33df3" providerId="LiveId" clId="{4FDE348E-D249-4C5C-9F68-032556BA0214}" dt="2021-11-03T07:33:12.013" v="14118" actId="1036"/>
          <ac:spMkLst>
            <pc:docMk/>
            <pc:sldMk cId="3970530019" sldId="392"/>
            <ac:spMk id="8" creationId="{CC2B72B7-5DAF-4D4A-8413-46020179717D}"/>
          </ac:spMkLst>
        </pc:spChg>
        <pc:spChg chg="add mod">
          <ac:chgData name="Christoph Sperl" userId="4af139c36cd33df3" providerId="LiveId" clId="{4FDE348E-D249-4C5C-9F68-032556BA0214}" dt="2021-11-03T07:33:05.852" v="14102"/>
          <ac:spMkLst>
            <pc:docMk/>
            <pc:sldMk cId="3970530019" sldId="392"/>
            <ac:spMk id="9" creationId="{F641DD66-F70E-4AA0-A5B5-807B30E18533}"/>
          </ac:spMkLst>
        </pc:spChg>
        <pc:spChg chg="add mod">
          <ac:chgData name="Christoph Sperl" userId="4af139c36cd33df3" providerId="LiveId" clId="{4FDE348E-D249-4C5C-9F68-032556BA0214}" dt="2021-11-03T07:33:18.933" v="14120" actId="14100"/>
          <ac:spMkLst>
            <pc:docMk/>
            <pc:sldMk cId="3970530019" sldId="392"/>
            <ac:spMk id="10" creationId="{A60A80B4-615E-4E52-ACFB-14DA1130CA6C}"/>
          </ac:spMkLst>
        </pc:spChg>
        <pc:spChg chg="add mod">
          <ac:chgData name="Christoph Sperl" userId="4af139c36cd33df3" providerId="LiveId" clId="{4FDE348E-D249-4C5C-9F68-032556BA0214}" dt="2021-11-03T07:33:45.056" v="14140" actId="14100"/>
          <ac:spMkLst>
            <pc:docMk/>
            <pc:sldMk cId="3970530019" sldId="392"/>
            <ac:spMk id="11" creationId="{192CCFCE-7FDF-41FB-9F1A-79F5A122A52A}"/>
          </ac:spMkLst>
        </pc:spChg>
        <pc:spChg chg="add mod">
          <ac:chgData name="Christoph Sperl" userId="4af139c36cd33df3" providerId="LiveId" clId="{4FDE348E-D249-4C5C-9F68-032556BA0214}" dt="2021-11-03T07:33:35.922" v="14129" actId="1037"/>
          <ac:spMkLst>
            <pc:docMk/>
            <pc:sldMk cId="3970530019" sldId="392"/>
            <ac:spMk id="12" creationId="{C7AE01BE-6C3B-4499-9BA2-D3313BA142DC}"/>
          </ac:spMkLst>
        </pc:spChg>
        <pc:spChg chg="add mod">
          <ac:chgData name="Christoph Sperl" userId="4af139c36cd33df3" providerId="LiveId" clId="{4FDE348E-D249-4C5C-9F68-032556BA0214}" dt="2021-11-03T07:33:38.745" v="14138" actId="1038"/>
          <ac:spMkLst>
            <pc:docMk/>
            <pc:sldMk cId="3970530019" sldId="392"/>
            <ac:spMk id="13" creationId="{8876DE83-A07B-40BB-A0F8-4D7DF4D0649B}"/>
          </ac:spMkLst>
        </pc:spChg>
        <pc:graphicFrameChg chg="add mod modGraphic">
          <ac:chgData name="Christoph Sperl" userId="4af139c36cd33df3" providerId="LiveId" clId="{4FDE348E-D249-4C5C-9F68-032556BA0214}" dt="2021-11-03T07:35:08.971" v="14153" actId="1076"/>
          <ac:graphicFrameMkLst>
            <pc:docMk/>
            <pc:sldMk cId="3970530019" sldId="392"/>
            <ac:graphicFrameMk id="15" creationId="{BBB2D7BE-F816-4B85-99AE-7ACFDA05F521}"/>
          </ac:graphicFrameMkLst>
        </pc:graphicFrameChg>
        <pc:picChg chg="add del mod">
          <ac:chgData name="Christoph Sperl" userId="4af139c36cd33df3" providerId="LiveId" clId="{4FDE348E-D249-4C5C-9F68-032556BA0214}" dt="2021-11-03T07:24:53.613" v="13640" actId="21"/>
          <ac:picMkLst>
            <pc:docMk/>
            <pc:sldMk cId="3970530019" sldId="392"/>
            <ac:picMk id="5" creationId="{DD9BC13E-E326-4F25-98D1-E7667858769F}"/>
          </ac:picMkLst>
        </pc:picChg>
        <pc:picChg chg="add mod">
          <ac:chgData name="Christoph Sperl" userId="4af139c36cd33df3" providerId="LiveId" clId="{4FDE348E-D249-4C5C-9F68-032556BA0214}" dt="2021-11-03T07:32:50.833" v="14101" actId="14100"/>
          <ac:picMkLst>
            <pc:docMk/>
            <pc:sldMk cId="3970530019" sldId="392"/>
            <ac:picMk id="7" creationId="{DEDB4F7F-B422-4EFB-86DE-E09C80B85FCD}"/>
          </ac:picMkLst>
        </pc:picChg>
      </pc:sldChg>
      <pc:sldChg chg="modSp new mod modTransition">
        <pc:chgData name="Christoph Sperl" userId="4af139c36cd33df3" providerId="LiveId" clId="{4FDE348E-D249-4C5C-9F68-032556BA0214}" dt="2021-11-18T14:03:22.282" v="64442"/>
        <pc:sldMkLst>
          <pc:docMk/>
          <pc:sldMk cId="612575628" sldId="393"/>
        </pc:sldMkLst>
        <pc:spChg chg="mod">
          <ac:chgData name="Christoph Sperl" userId="4af139c36cd33df3" providerId="LiveId" clId="{4FDE348E-D249-4C5C-9F68-032556BA0214}" dt="2021-11-03T07:43:39.946" v="14196" actId="20577"/>
          <ac:spMkLst>
            <pc:docMk/>
            <pc:sldMk cId="612575628" sldId="393"/>
            <ac:spMk id="2" creationId="{399E344D-6C83-4CD3-AF0B-E64589F0A3E4}"/>
          </ac:spMkLst>
        </pc:spChg>
        <pc:spChg chg="mod">
          <ac:chgData name="Christoph Sperl" userId="4af139c36cd33df3" providerId="LiveId" clId="{4FDE348E-D249-4C5C-9F68-032556BA0214}" dt="2021-11-03T09:10:52.997" v="15300" actId="20577"/>
          <ac:spMkLst>
            <pc:docMk/>
            <pc:sldMk cId="612575628" sldId="393"/>
            <ac:spMk id="3" creationId="{2D575F29-F841-4F7A-9027-E062E50CB77A}"/>
          </ac:spMkLst>
        </pc:spChg>
      </pc:sldChg>
      <pc:sldChg chg="addSp delSp modSp new mod modTransition delAnim modAnim">
        <pc:chgData name="Christoph Sperl" userId="4af139c36cd33df3" providerId="LiveId" clId="{4FDE348E-D249-4C5C-9F68-032556BA0214}" dt="2021-11-18T14:03:22.282" v="64442"/>
        <pc:sldMkLst>
          <pc:docMk/>
          <pc:sldMk cId="4097189215" sldId="394"/>
        </pc:sldMkLst>
        <pc:spChg chg="mod">
          <ac:chgData name="Christoph Sperl" userId="4af139c36cd33df3" providerId="LiveId" clId="{4FDE348E-D249-4C5C-9F68-032556BA0214}" dt="2021-11-04T11:25:43.954" v="23372"/>
          <ac:spMkLst>
            <pc:docMk/>
            <pc:sldMk cId="4097189215" sldId="394"/>
            <ac:spMk id="2" creationId="{638E2BB9-771D-4975-BD52-350C9EA586D6}"/>
          </ac:spMkLst>
        </pc:spChg>
        <pc:spChg chg="mod">
          <ac:chgData name="Christoph Sperl" userId="4af139c36cd33df3" providerId="LiveId" clId="{4FDE348E-D249-4C5C-9F68-032556BA0214}" dt="2021-11-03T09:23:46.559" v="16112" actId="20577"/>
          <ac:spMkLst>
            <pc:docMk/>
            <pc:sldMk cId="4097189215" sldId="394"/>
            <ac:spMk id="3" creationId="{1E65B651-B9A1-4FFA-9F09-0B65616A1185}"/>
          </ac:spMkLst>
        </pc:spChg>
        <pc:spChg chg="add mod">
          <ac:chgData name="Christoph Sperl" userId="4af139c36cd33df3" providerId="LiveId" clId="{4FDE348E-D249-4C5C-9F68-032556BA0214}" dt="2021-11-03T09:20:44.411" v="15746" actId="552"/>
          <ac:spMkLst>
            <pc:docMk/>
            <pc:sldMk cId="4097189215" sldId="394"/>
            <ac:spMk id="8" creationId="{F6B35663-A736-493B-915F-595F0CD13E43}"/>
          </ac:spMkLst>
        </pc:spChg>
        <pc:spChg chg="add mod">
          <ac:chgData name="Christoph Sperl" userId="4af139c36cd33df3" providerId="LiveId" clId="{4FDE348E-D249-4C5C-9F68-032556BA0214}" dt="2021-11-03T09:20:44.411" v="15746" actId="552"/>
          <ac:spMkLst>
            <pc:docMk/>
            <pc:sldMk cId="4097189215" sldId="394"/>
            <ac:spMk id="9" creationId="{0E05D9D6-C057-4004-9BFD-4A60C43654A9}"/>
          </ac:spMkLst>
        </pc:spChg>
        <pc:spChg chg="add mod">
          <ac:chgData name="Christoph Sperl" userId="4af139c36cd33df3" providerId="LiveId" clId="{4FDE348E-D249-4C5C-9F68-032556BA0214}" dt="2021-11-03T09:20:44.411" v="15746" actId="552"/>
          <ac:spMkLst>
            <pc:docMk/>
            <pc:sldMk cId="4097189215" sldId="394"/>
            <ac:spMk id="10" creationId="{B2903A7B-979C-4DFD-9A3D-94E6EA3B9230}"/>
          </ac:spMkLst>
        </pc:spChg>
        <pc:spChg chg="add mod">
          <ac:chgData name="Christoph Sperl" userId="4af139c36cd33df3" providerId="LiveId" clId="{4FDE348E-D249-4C5C-9F68-032556BA0214}" dt="2021-11-03T09:20:44.411" v="15746" actId="552"/>
          <ac:spMkLst>
            <pc:docMk/>
            <pc:sldMk cId="4097189215" sldId="394"/>
            <ac:spMk id="11" creationId="{A962B7C7-F348-43E1-80DF-0FE100ACCD7C}"/>
          </ac:spMkLst>
        </pc:spChg>
        <pc:spChg chg="add del mod">
          <ac:chgData name="Christoph Sperl" userId="4af139c36cd33df3" providerId="LiveId" clId="{4FDE348E-D249-4C5C-9F68-032556BA0214}" dt="2021-11-03T09:23:59.420" v="16114" actId="478"/>
          <ac:spMkLst>
            <pc:docMk/>
            <pc:sldMk cId="4097189215" sldId="394"/>
            <ac:spMk id="12" creationId="{1DEC5FAF-33AD-4724-878C-575418DB5ECA}"/>
          </ac:spMkLst>
        </pc:spChg>
        <pc:spChg chg="add del mod">
          <ac:chgData name="Christoph Sperl" userId="4af139c36cd33df3" providerId="LiveId" clId="{4FDE348E-D249-4C5C-9F68-032556BA0214}" dt="2021-11-03T09:24:04.271" v="16117" actId="478"/>
          <ac:spMkLst>
            <pc:docMk/>
            <pc:sldMk cId="4097189215" sldId="394"/>
            <ac:spMk id="13" creationId="{D3855C6A-3D37-40DC-8793-63964FA5AED5}"/>
          </ac:spMkLst>
        </pc:spChg>
        <pc:spChg chg="add del mod">
          <ac:chgData name="Christoph Sperl" userId="4af139c36cd33df3" providerId="LiveId" clId="{4FDE348E-D249-4C5C-9F68-032556BA0214}" dt="2021-11-03T09:24:05.455" v="16118" actId="478"/>
          <ac:spMkLst>
            <pc:docMk/>
            <pc:sldMk cId="4097189215" sldId="394"/>
            <ac:spMk id="14" creationId="{81F36FDD-1B51-40BF-AEB2-DE9B978CE003}"/>
          </ac:spMkLst>
        </pc:spChg>
        <pc:spChg chg="add del mod">
          <ac:chgData name="Christoph Sperl" userId="4af139c36cd33df3" providerId="LiveId" clId="{4FDE348E-D249-4C5C-9F68-032556BA0214}" dt="2021-11-03T09:24:06.780" v="16119" actId="478"/>
          <ac:spMkLst>
            <pc:docMk/>
            <pc:sldMk cId="4097189215" sldId="394"/>
            <ac:spMk id="15" creationId="{09FEEA88-C0E4-444B-874E-2CD3ABEF6E4C}"/>
          </ac:spMkLst>
        </pc:spChg>
        <pc:spChg chg="add del mod">
          <ac:chgData name="Christoph Sperl" userId="4af139c36cd33df3" providerId="LiveId" clId="{4FDE348E-D249-4C5C-9F68-032556BA0214}" dt="2021-11-03T09:24:08.175" v="16120" actId="478"/>
          <ac:spMkLst>
            <pc:docMk/>
            <pc:sldMk cId="4097189215" sldId="394"/>
            <ac:spMk id="16" creationId="{949DC621-E4C8-4AC4-B59E-9B5F76E9C331}"/>
          </ac:spMkLst>
        </pc:spChg>
        <pc:spChg chg="add del mod">
          <ac:chgData name="Christoph Sperl" userId="4af139c36cd33df3" providerId="LiveId" clId="{4FDE348E-D249-4C5C-9F68-032556BA0214}" dt="2021-11-03T09:24:12.108" v="16123" actId="478"/>
          <ac:spMkLst>
            <pc:docMk/>
            <pc:sldMk cId="4097189215" sldId="394"/>
            <ac:spMk id="17" creationId="{87F178C5-0062-4507-8C65-AAD96C35C894}"/>
          </ac:spMkLst>
        </pc:spChg>
        <pc:spChg chg="add del mod">
          <ac:chgData name="Christoph Sperl" userId="4af139c36cd33df3" providerId="LiveId" clId="{4FDE348E-D249-4C5C-9F68-032556BA0214}" dt="2021-11-03T09:24:13.558" v="16124" actId="478"/>
          <ac:spMkLst>
            <pc:docMk/>
            <pc:sldMk cId="4097189215" sldId="394"/>
            <ac:spMk id="18" creationId="{E12230B8-07D1-4E8C-9375-BBA265DEC11E}"/>
          </ac:spMkLst>
        </pc:spChg>
        <pc:picChg chg="add del mod">
          <ac:chgData name="Christoph Sperl" userId="4af139c36cd33df3" providerId="LiveId" clId="{4FDE348E-D249-4C5C-9F68-032556BA0214}" dt="2021-11-03T09:17:16.965" v="15698" actId="478"/>
          <ac:picMkLst>
            <pc:docMk/>
            <pc:sldMk cId="4097189215" sldId="394"/>
            <ac:picMk id="5" creationId="{7BCCCB8B-9102-4AFD-B243-0EDD4D361CF4}"/>
          </ac:picMkLst>
        </pc:picChg>
        <pc:picChg chg="add del mod">
          <ac:chgData name="Christoph Sperl" userId="4af139c36cd33df3" providerId="LiveId" clId="{4FDE348E-D249-4C5C-9F68-032556BA0214}" dt="2021-11-03T09:24:10.552" v="16122" actId="478"/>
          <ac:picMkLst>
            <pc:docMk/>
            <pc:sldMk cId="4097189215" sldId="394"/>
            <ac:picMk id="7" creationId="{7A1FFE7E-E20D-425D-BBD3-F66CF36B8D01}"/>
          </ac:picMkLst>
        </pc:picChg>
      </pc:sldChg>
      <pc:sldChg chg="addSp modSp new mod modTransition modAnim">
        <pc:chgData name="Christoph Sperl" userId="4af139c36cd33df3" providerId="LiveId" clId="{4FDE348E-D249-4C5C-9F68-032556BA0214}" dt="2021-11-18T14:03:22.282" v="64442"/>
        <pc:sldMkLst>
          <pc:docMk/>
          <pc:sldMk cId="3933443999" sldId="395"/>
        </pc:sldMkLst>
        <pc:spChg chg="mod">
          <ac:chgData name="Christoph Sperl" userId="4af139c36cd33df3" providerId="LiveId" clId="{4FDE348E-D249-4C5C-9F68-032556BA0214}" dt="2021-11-04T11:25:36.566" v="23368"/>
          <ac:spMkLst>
            <pc:docMk/>
            <pc:sldMk cId="3933443999" sldId="395"/>
            <ac:spMk id="2" creationId="{AE72D048-A67B-4549-9ADF-40C8F7095710}"/>
          </ac:spMkLst>
        </pc:spChg>
        <pc:spChg chg="mod">
          <ac:chgData name="Christoph Sperl" userId="4af139c36cd33df3" providerId="LiveId" clId="{4FDE348E-D249-4C5C-9F68-032556BA0214}" dt="2021-11-03T10:13:10.106" v="17035" actId="20577"/>
          <ac:spMkLst>
            <pc:docMk/>
            <pc:sldMk cId="3933443999" sldId="395"/>
            <ac:spMk id="3" creationId="{A48177EC-997F-4029-8E89-E967A915DA69}"/>
          </ac:spMkLst>
        </pc:spChg>
        <pc:spChg chg="add mod">
          <ac:chgData name="Christoph Sperl" userId="4af139c36cd33df3" providerId="LiveId" clId="{4FDE348E-D249-4C5C-9F68-032556BA0214}" dt="2021-11-03T09:40:22.426" v="16611" actId="14100"/>
          <ac:spMkLst>
            <pc:docMk/>
            <pc:sldMk cId="3933443999" sldId="395"/>
            <ac:spMk id="6" creationId="{F0C6DC5C-85F6-4A5E-A566-7F56855CDEDF}"/>
          </ac:spMkLst>
        </pc:spChg>
        <pc:spChg chg="add mod">
          <ac:chgData name="Christoph Sperl" userId="4af139c36cd33df3" providerId="LiveId" clId="{4FDE348E-D249-4C5C-9F68-032556BA0214}" dt="2021-11-03T10:06:00.899" v="16721" actId="14100"/>
          <ac:spMkLst>
            <pc:docMk/>
            <pc:sldMk cId="3933443999" sldId="395"/>
            <ac:spMk id="7" creationId="{6087D67C-178D-4D1D-A799-513F1F232247}"/>
          </ac:spMkLst>
        </pc:spChg>
        <pc:spChg chg="add mod">
          <ac:chgData name="Christoph Sperl" userId="4af139c36cd33df3" providerId="LiveId" clId="{4FDE348E-D249-4C5C-9F68-032556BA0214}" dt="2021-11-03T10:14:41.337" v="17045" actId="14100"/>
          <ac:spMkLst>
            <pc:docMk/>
            <pc:sldMk cId="3933443999" sldId="395"/>
            <ac:spMk id="8" creationId="{BD3806B8-9CD2-43F6-B983-123EC3BC0848}"/>
          </ac:spMkLst>
        </pc:spChg>
        <pc:spChg chg="add mod">
          <ac:chgData name="Christoph Sperl" userId="4af139c36cd33df3" providerId="LiveId" clId="{4FDE348E-D249-4C5C-9F68-032556BA0214}" dt="2021-11-03T10:14:36.589" v="17043" actId="1076"/>
          <ac:spMkLst>
            <pc:docMk/>
            <pc:sldMk cId="3933443999" sldId="395"/>
            <ac:spMk id="9" creationId="{6722BA87-6398-4E36-AF95-00C7A43A15E3}"/>
          </ac:spMkLst>
        </pc:spChg>
        <pc:picChg chg="add mod">
          <ac:chgData name="Christoph Sperl" userId="4af139c36cd33df3" providerId="LiveId" clId="{4FDE348E-D249-4C5C-9F68-032556BA0214}" dt="2021-11-03T10:05:52.923" v="16719" actId="1076"/>
          <ac:picMkLst>
            <pc:docMk/>
            <pc:sldMk cId="3933443999" sldId="395"/>
            <ac:picMk id="5" creationId="{84808B39-FC59-499D-A852-6C842BD6E4FC}"/>
          </ac:picMkLst>
        </pc:picChg>
      </pc:sldChg>
      <pc:sldChg chg="addSp modSp new mod modTransition modAnim">
        <pc:chgData name="Christoph Sperl" userId="4af139c36cd33df3" providerId="LiveId" clId="{4FDE348E-D249-4C5C-9F68-032556BA0214}" dt="2021-11-18T14:03:22.282" v="64442"/>
        <pc:sldMkLst>
          <pc:docMk/>
          <pc:sldMk cId="874771516" sldId="396"/>
        </pc:sldMkLst>
        <pc:spChg chg="mod">
          <ac:chgData name="Christoph Sperl" userId="4af139c36cd33df3" providerId="LiveId" clId="{4FDE348E-D249-4C5C-9F68-032556BA0214}" dt="2021-11-04T11:25:32.449" v="23366"/>
          <ac:spMkLst>
            <pc:docMk/>
            <pc:sldMk cId="874771516" sldId="396"/>
            <ac:spMk id="2" creationId="{47483DAE-4EFF-4486-A8CB-F0DA96ADD1A0}"/>
          </ac:spMkLst>
        </pc:spChg>
        <pc:spChg chg="mod">
          <ac:chgData name="Christoph Sperl" userId="4af139c36cd33df3" providerId="LiveId" clId="{4FDE348E-D249-4C5C-9F68-032556BA0214}" dt="2021-11-03T10:52:16.839" v="17232" actId="6549"/>
          <ac:spMkLst>
            <pc:docMk/>
            <pc:sldMk cId="874771516" sldId="396"/>
            <ac:spMk id="3" creationId="{68F1850C-B7B2-4274-AD09-6F3877302720}"/>
          </ac:spMkLst>
        </pc:spChg>
        <pc:spChg chg="add mod">
          <ac:chgData name="Christoph Sperl" userId="4af139c36cd33df3" providerId="LiveId" clId="{4FDE348E-D249-4C5C-9F68-032556BA0214}" dt="2021-11-03T10:30:33.407" v="17059" actId="14100"/>
          <ac:spMkLst>
            <pc:docMk/>
            <pc:sldMk cId="874771516" sldId="396"/>
            <ac:spMk id="6" creationId="{FC288BA2-2E10-441B-AFCA-8FE00FCE7318}"/>
          </ac:spMkLst>
        </pc:spChg>
        <pc:spChg chg="add mod">
          <ac:chgData name="Christoph Sperl" userId="4af139c36cd33df3" providerId="LiveId" clId="{4FDE348E-D249-4C5C-9F68-032556BA0214}" dt="2021-11-03T10:30:47.108" v="17067" actId="1036"/>
          <ac:spMkLst>
            <pc:docMk/>
            <pc:sldMk cId="874771516" sldId="396"/>
            <ac:spMk id="7" creationId="{9F368648-232B-4ABD-9E8E-91492937A017}"/>
          </ac:spMkLst>
        </pc:spChg>
        <pc:spChg chg="add mod">
          <ac:chgData name="Christoph Sperl" userId="4af139c36cd33df3" providerId="LiveId" clId="{4FDE348E-D249-4C5C-9F68-032556BA0214}" dt="2021-11-03T10:48:18.347" v="17074" actId="1076"/>
          <ac:spMkLst>
            <pc:docMk/>
            <pc:sldMk cId="874771516" sldId="396"/>
            <ac:spMk id="10" creationId="{AE04327C-60B2-4BEF-B3CD-D7DD851DF40D}"/>
          </ac:spMkLst>
        </pc:spChg>
        <pc:picChg chg="add mod">
          <ac:chgData name="Christoph Sperl" userId="4af139c36cd33df3" providerId="LiveId" clId="{4FDE348E-D249-4C5C-9F68-032556BA0214}" dt="2021-11-03T10:14:23.447" v="17040" actId="14100"/>
          <ac:picMkLst>
            <pc:docMk/>
            <pc:sldMk cId="874771516" sldId="396"/>
            <ac:picMk id="5" creationId="{9CB86947-FB57-43BD-8668-7FABE1051E8F}"/>
          </ac:picMkLst>
        </pc:picChg>
        <pc:picChg chg="add mod">
          <ac:chgData name="Christoph Sperl" userId="4af139c36cd33df3" providerId="LiveId" clId="{4FDE348E-D249-4C5C-9F68-032556BA0214}" dt="2021-11-03T10:48:18.347" v="17074" actId="1076"/>
          <ac:picMkLst>
            <pc:docMk/>
            <pc:sldMk cId="874771516" sldId="396"/>
            <ac:picMk id="9" creationId="{66D635E9-91B2-48C1-B3FF-A78D48E90ED5}"/>
          </ac:picMkLst>
        </pc:picChg>
      </pc:sldChg>
      <pc:sldChg chg="addSp modSp new mod modTransition modAnim">
        <pc:chgData name="Christoph Sperl" userId="4af139c36cd33df3" providerId="LiveId" clId="{4FDE348E-D249-4C5C-9F68-032556BA0214}" dt="2021-11-18T14:03:22.282" v="64442"/>
        <pc:sldMkLst>
          <pc:docMk/>
          <pc:sldMk cId="3324592177" sldId="397"/>
        </pc:sldMkLst>
        <pc:spChg chg="mod">
          <ac:chgData name="Christoph Sperl" userId="4af139c36cd33df3" providerId="LiveId" clId="{4FDE348E-D249-4C5C-9F68-032556BA0214}" dt="2021-11-04T11:25:25.988" v="23364" actId="20577"/>
          <ac:spMkLst>
            <pc:docMk/>
            <pc:sldMk cId="3324592177" sldId="397"/>
            <ac:spMk id="2" creationId="{F29027E6-B454-465B-B841-36D8C137208F}"/>
          </ac:spMkLst>
        </pc:spChg>
        <pc:spChg chg="mod">
          <ac:chgData name="Christoph Sperl" userId="4af139c36cd33df3" providerId="LiveId" clId="{4FDE348E-D249-4C5C-9F68-032556BA0214}" dt="2021-11-03T10:55:43.156" v="17509" actId="20577"/>
          <ac:spMkLst>
            <pc:docMk/>
            <pc:sldMk cId="3324592177" sldId="397"/>
            <ac:spMk id="3" creationId="{ED9D0373-1670-4BA4-AFC2-89C8F24D8706}"/>
          </ac:spMkLst>
        </pc:spChg>
        <pc:spChg chg="add mod">
          <ac:chgData name="Christoph Sperl" userId="4af139c36cd33df3" providerId="LiveId" clId="{4FDE348E-D249-4C5C-9F68-032556BA0214}" dt="2021-11-03T10:53:29.424" v="17252" actId="1035"/>
          <ac:spMkLst>
            <pc:docMk/>
            <pc:sldMk cId="3324592177" sldId="397"/>
            <ac:spMk id="6" creationId="{D31C1246-32F3-401F-BFD2-C87409D13F7C}"/>
          </ac:spMkLst>
        </pc:spChg>
        <pc:spChg chg="add mod">
          <ac:chgData name="Christoph Sperl" userId="4af139c36cd33df3" providerId="LiveId" clId="{4FDE348E-D249-4C5C-9F68-032556BA0214}" dt="2021-11-03T10:53:40.703" v="17257" actId="1035"/>
          <ac:spMkLst>
            <pc:docMk/>
            <pc:sldMk cId="3324592177" sldId="397"/>
            <ac:spMk id="7" creationId="{1D75E94B-8FA2-46CB-9F08-2781B1A97DE8}"/>
          </ac:spMkLst>
        </pc:spChg>
        <pc:spChg chg="add mod">
          <ac:chgData name="Christoph Sperl" userId="4af139c36cd33df3" providerId="LiveId" clId="{4FDE348E-D249-4C5C-9F68-032556BA0214}" dt="2021-11-03T10:53:54.393" v="17261" actId="14100"/>
          <ac:spMkLst>
            <pc:docMk/>
            <pc:sldMk cId="3324592177" sldId="397"/>
            <ac:spMk id="8" creationId="{7E1484D5-BB59-4B45-9560-E0BB11EE3421}"/>
          </ac:spMkLst>
        </pc:spChg>
        <pc:graphicFrameChg chg="add mod modGraphic">
          <ac:chgData name="Christoph Sperl" userId="4af139c36cd33df3" providerId="LiveId" clId="{4FDE348E-D249-4C5C-9F68-032556BA0214}" dt="2021-11-03T10:58:06.409" v="17520" actId="1076"/>
          <ac:graphicFrameMkLst>
            <pc:docMk/>
            <pc:sldMk cId="3324592177" sldId="397"/>
            <ac:graphicFrameMk id="10" creationId="{A23EC421-B778-4119-892B-79D2A0C2BD7B}"/>
          </ac:graphicFrameMkLst>
        </pc:graphicFrameChg>
        <pc:picChg chg="add mod">
          <ac:chgData name="Christoph Sperl" userId="4af139c36cd33df3" providerId="LiveId" clId="{4FDE348E-D249-4C5C-9F68-032556BA0214}" dt="2021-11-03T10:53:09.651" v="17235" actId="14100"/>
          <ac:picMkLst>
            <pc:docMk/>
            <pc:sldMk cId="3324592177" sldId="397"/>
            <ac:picMk id="5" creationId="{080172E7-194B-4A99-A748-4528B64F48E5}"/>
          </ac:picMkLst>
        </pc:picChg>
      </pc:sldChg>
      <pc:sldChg chg="modSp new mod modTransition">
        <pc:chgData name="Christoph Sperl" userId="4af139c36cd33df3" providerId="LiveId" clId="{4FDE348E-D249-4C5C-9F68-032556BA0214}" dt="2021-11-18T14:03:22.282" v="64442"/>
        <pc:sldMkLst>
          <pc:docMk/>
          <pc:sldMk cId="3250063091" sldId="398"/>
        </pc:sldMkLst>
        <pc:spChg chg="mod">
          <ac:chgData name="Christoph Sperl" userId="4af139c36cd33df3" providerId="LiveId" clId="{4FDE348E-D249-4C5C-9F68-032556BA0214}" dt="2021-11-03T09:13:03.370" v="15407" actId="20577"/>
          <ac:spMkLst>
            <pc:docMk/>
            <pc:sldMk cId="3250063091" sldId="398"/>
            <ac:spMk id="2" creationId="{653F2BF7-E660-44B2-A1E2-45B4C2E8CD99}"/>
          </ac:spMkLst>
        </pc:spChg>
        <pc:spChg chg="mod">
          <ac:chgData name="Christoph Sperl" userId="4af139c36cd33df3" providerId="LiveId" clId="{4FDE348E-D249-4C5C-9F68-032556BA0214}" dt="2021-11-03T09:15:36.831" v="15697" actId="20577"/>
          <ac:spMkLst>
            <pc:docMk/>
            <pc:sldMk cId="3250063091" sldId="398"/>
            <ac:spMk id="3" creationId="{09FCCDBE-B9AE-42DC-9DEE-AF23564D11AD}"/>
          </ac:spMkLst>
        </pc:spChg>
      </pc:sldChg>
      <pc:sldChg chg="modSp add mod modTransition modAnim">
        <pc:chgData name="Christoph Sperl" userId="4af139c36cd33df3" providerId="LiveId" clId="{4FDE348E-D249-4C5C-9F68-032556BA0214}" dt="2021-11-18T14:03:22.282" v="64442"/>
        <pc:sldMkLst>
          <pc:docMk/>
          <pc:sldMk cId="1642007723" sldId="399"/>
        </pc:sldMkLst>
        <pc:spChg chg="mod">
          <ac:chgData name="Christoph Sperl" userId="4af139c36cd33df3" providerId="LiveId" clId="{4FDE348E-D249-4C5C-9F68-032556BA0214}" dt="2021-11-04T11:25:39.804" v="23370"/>
          <ac:spMkLst>
            <pc:docMk/>
            <pc:sldMk cId="1642007723" sldId="399"/>
            <ac:spMk id="2" creationId="{638E2BB9-771D-4975-BD52-350C9EA586D6}"/>
          </ac:spMkLst>
        </pc:spChg>
        <pc:spChg chg="mod">
          <ac:chgData name="Christoph Sperl" userId="4af139c36cd33df3" providerId="LiveId" clId="{4FDE348E-D249-4C5C-9F68-032556BA0214}" dt="2021-11-03T09:36:48.296" v="16598" actId="27636"/>
          <ac:spMkLst>
            <pc:docMk/>
            <pc:sldMk cId="1642007723" sldId="399"/>
            <ac:spMk id="3" creationId="{1E65B651-B9A1-4FFA-9F09-0B65616A1185}"/>
          </ac:spMkLst>
        </pc:spChg>
      </pc:sldChg>
      <pc:sldChg chg="modSp new mod modTransition">
        <pc:chgData name="Christoph Sperl" userId="4af139c36cd33df3" providerId="LiveId" clId="{4FDE348E-D249-4C5C-9F68-032556BA0214}" dt="2021-11-18T14:03:22.282" v="64442"/>
        <pc:sldMkLst>
          <pc:docMk/>
          <pc:sldMk cId="2167045027" sldId="400"/>
        </pc:sldMkLst>
        <pc:spChg chg="mod">
          <ac:chgData name="Christoph Sperl" userId="4af139c36cd33df3" providerId="LiveId" clId="{4FDE348E-D249-4C5C-9F68-032556BA0214}" dt="2021-11-04T07:15:24.590" v="17549" actId="20577"/>
          <ac:spMkLst>
            <pc:docMk/>
            <pc:sldMk cId="2167045027" sldId="400"/>
            <ac:spMk id="2" creationId="{5D9A7FF0-32FA-4A83-8CC3-D1DD9270DC16}"/>
          </ac:spMkLst>
        </pc:spChg>
        <pc:spChg chg="mod">
          <ac:chgData name="Christoph Sperl" userId="4af139c36cd33df3" providerId="LiveId" clId="{4FDE348E-D249-4C5C-9F68-032556BA0214}" dt="2021-11-04T07:25:47.717" v="18566" actId="20577"/>
          <ac:spMkLst>
            <pc:docMk/>
            <pc:sldMk cId="2167045027" sldId="400"/>
            <ac:spMk id="3" creationId="{C3113E2E-5933-4C05-974E-589FE4FD6AF3}"/>
          </ac:spMkLst>
        </pc:spChg>
      </pc:sldChg>
      <pc:sldChg chg="addSp modSp new mod modTransition modAnim">
        <pc:chgData name="Christoph Sperl" userId="4af139c36cd33df3" providerId="LiveId" clId="{4FDE348E-D249-4C5C-9F68-032556BA0214}" dt="2021-11-18T14:03:22.282" v="64442"/>
        <pc:sldMkLst>
          <pc:docMk/>
          <pc:sldMk cId="607275072" sldId="401"/>
        </pc:sldMkLst>
        <pc:spChg chg="mod">
          <ac:chgData name="Christoph Sperl" userId="4af139c36cd33df3" providerId="LiveId" clId="{4FDE348E-D249-4C5C-9F68-032556BA0214}" dt="2021-11-04T11:22:55.414" v="23201"/>
          <ac:spMkLst>
            <pc:docMk/>
            <pc:sldMk cId="607275072" sldId="401"/>
            <ac:spMk id="2" creationId="{8B1C0401-2658-454B-B07A-FD3413BDAE5B}"/>
          </ac:spMkLst>
        </pc:spChg>
        <pc:spChg chg="mod">
          <ac:chgData name="Christoph Sperl" userId="4af139c36cd33df3" providerId="LiveId" clId="{4FDE348E-D249-4C5C-9F68-032556BA0214}" dt="2021-11-04T09:00:41.604" v="20140" actId="14100"/>
          <ac:spMkLst>
            <pc:docMk/>
            <pc:sldMk cId="607275072" sldId="401"/>
            <ac:spMk id="3" creationId="{319153D0-D38F-46A0-8E99-8F8C2C06BAC8}"/>
          </ac:spMkLst>
        </pc:spChg>
        <pc:spChg chg="add mod">
          <ac:chgData name="Christoph Sperl" userId="4af139c36cd33df3" providerId="LiveId" clId="{4FDE348E-D249-4C5C-9F68-032556BA0214}" dt="2021-11-04T08:50:18.217" v="19737" actId="14100"/>
          <ac:spMkLst>
            <pc:docMk/>
            <pc:sldMk cId="607275072" sldId="401"/>
            <ac:spMk id="6" creationId="{F5BDFFC9-5E29-458E-995D-9E10245DBF6C}"/>
          </ac:spMkLst>
        </pc:spChg>
        <pc:spChg chg="add mod">
          <ac:chgData name="Christoph Sperl" userId="4af139c36cd33df3" providerId="LiveId" clId="{4FDE348E-D249-4C5C-9F68-032556BA0214}" dt="2021-11-04T08:50:55.177" v="19739" actId="1076"/>
          <ac:spMkLst>
            <pc:docMk/>
            <pc:sldMk cId="607275072" sldId="401"/>
            <ac:spMk id="7" creationId="{73B3D27A-BDC6-4467-BE97-A4934F9F1A9D}"/>
          </ac:spMkLst>
        </pc:spChg>
        <pc:spChg chg="add mod">
          <ac:chgData name="Christoph Sperl" userId="4af139c36cd33df3" providerId="LiveId" clId="{4FDE348E-D249-4C5C-9F68-032556BA0214}" dt="2021-11-04T08:51:13.355" v="19753" actId="14100"/>
          <ac:spMkLst>
            <pc:docMk/>
            <pc:sldMk cId="607275072" sldId="401"/>
            <ac:spMk id="8" creationId="{D5D86A8C-BBC3-48F1-B146-45EAAFC090B9}"/>
          </ac:spMkLst>
        </pc:spChg>
        <pc:spChg chg="add mod">
          <ac:chgData name="Christoph Sperl" userId="4af139c36cd33df3" providerId="LiveId" clId="{4FDE348E-D249-4C5C-9F68-032556BA0214}" dt="2021-11-04T08:51:23.044" v="19756" actId="14100"/>
          <ac:spMkLst>
            <pc:docMk/>
            <pc:sldMk cId="607275072" sldId="401"/>
            <ac:spMk id="9" creationId="{CB8D89E3-0E7A-447F-A336-9DE939294479}"/>
          </ac:spMkLst>
        </pc:spChg>
        <pc:spChg chg="add mod">
          <ac:chgData name="Christoph Sperl" userId="4af139c36cd33df3" providerId="LiveId" clId="{4FDE348E-D249-4C5C-9F68-032556BA0214}" dt="2021-11-04T08:51:42.037" v="19762" actId="1035"/>
          <ac:spMkLst>
            <pc:docMk/>
            <pc:sldMk cId="607275072" sldId="401"/>
            <ac:spMk id="10" creationId="{FE222FCB-29CE-4098-B84A-DC3B6B6D986F}"/>
          </ac:spMkLst>
        </pc:spChg>
        <pc:spChg chg="add mod">
          <ac:chgData name="Christoph Sperl" userId="4af139c36cd33df3" providerId="LiveId" clId="{4FDE348E-D249-4C5C-9F68-032556BA0214}" dt="2021-11-04T08:51:52.923" v="19765" actId="14100"/>
          <ac:spMkLst>
            <pc:docMk/>
            <pc:sldMk cId="607275072" sldId="401"/>
            <ac:spMk id="11" creationId="{CEBDCA25-3B46-4F55-A0E3-9CD30102ED63}"/>
          </ac:spMkLst>
        </pc:spChg>
        <pc:picChg chg="add mod">
          <ac:chgData name="Christoph Sperl" userId="4af139c36cd33df3" providerId="LiveId" clId="{4FDE348E-D249-4C5C-9F68-032556BA0214}" dt="2021-11-04T08:49:51.962" v="19733" actId="14100"/>
          <ac:picMkLst>
            <pc:docMk/>
            <pc:sldMk cId="607275072" sldId="401"/>
            <ac:picMk id="5" creationId="{750F46B2-8C98-459A-810C-EE80A1F38740}"/>
          </ac:picMkLst>
        </pc:picChg>
      </pc:sldChg>
      <pc:sldChg chg="addSp delSp modSp new mod modTransition delAnim modAnim">
        <pc:chgData name="Christoph Sperl" userId="4af139c36cd33df3" providerId="LiveId" clId="{4FDE348E-D249-4C5C-9F68-032556BA0214}" dt="2021-11-18T14:03:22.282" v="64442"/>
        <pc:sldMkLst>
          <pc:docMk/>
          <pc:sldMk cId="2730633936" sldId="402"/>
        </pc:sldMkLst>
        <pc:spChg chg="mod">
          <ac:chgData name="Christoph Sperl" userId="4af139c36cd33df3" providerId="LiveId" clId="{4FDE348E-D249-4C5C-9F68-032556BA0214}" dt="2021-11-04T11:22:45.229" v="23199" actId="20577"/>
          <ac:spMkLst>
            <pc:docMk/>
            <pc:sldMk cId="2730633936" sldId="402"/>
            <ac:spMk id="2" creationId="{AD25F197-F528-42CA-83C1-D4A7317FD3DF}"/>
          </ac:spMkLst>
        </pc:spChg>
        <pc:spChg chg="mod">
          <ac:chgData name="Christoph Sperl" userId="4af139c36cd33df3" providerId="LiveId" clId="{4FDE348E-D249-4C5C-9F68-032556BA0214}" dt="2021-11-04T09:13:40.262" v="20497" actId="20577"/>
          <ac:spMkLst>
            <pc:docMk/>
            <pc:sldMk cId="2730633936" sldId="402"/>
            <ac:spMk id="3" creationId="{46D1F0A3-B862-4A40-A515-F4FD1A302E43}"/>
          </ac:spMkLst>
        </pc:spChg>
        <pc:spChg chg="add mod">
          <ac:chgData name="Christoph Sperl" userId="4af139c36cd33df3" providerId="LiveId" clId="{4FDE348E-D249-4C5C-9F68-032556BA0214}" dt="2021-11-04T09:05:42.765" v="20230" actId="14100"/>
          <ac:spMkLst>
            <pc:docMk/>
            <pc:sldMk cId="2730633936" sldId="402"/>
            <ac:spMk id="6" creationId="{F016095E-D6C1-4F61-9AB6-D183A3CD8CC9}"/>
          </ac:spMkLst>
        </pc:spChg>
        <pc:spChg chg="add del mod">
          <ac:chgData name="Christoph Sperl" userId="4af139c36cd33df3" providerId="LiveId" clId="{4FDE348E-D249-4C5C-9F68-032556BA0214}" dt="2021-11-04T09:05:28.283" v="20226" actId="478"/>
          <ac:spMkLst>
            <pc:docMk/>
            <pc:sldMk cId="2730633936" sldId="402"/>
            <ac:spMk id="7" creationId="{609A90E4-73CD-417D-ACDE-A2F86CBD1EDA}"/>
          </ac:spMkLst>
        </pc:spChg>
        <pc:spChg chg="add del mod">
          <ac:chgData name="Christoph Sperl" userId="4af139c36cd33df3" providerId="LiveId" clId="{4FDE348E-D249-4C5C-9F68-032556BA0214}" dt="2021-11-04T09:05:27.597" v="20225" actId="478"/>
          <ac:spMkLst>
            <pc:docMk/>
            <pc:sldMk cId="2730633936" sldId="402"/>
            <ac:spMk id="8" creationId="{3CB08E17-F0DB-4C3B-B1C7-CD268681B4E8}"/>
          </ac:spMkLst>
        </pc:spChg>
        <pc:spChg chg="add mod">
          <ac:chgData name="Christoph Sperl" userId="4af139c36cd33df3" providerId="LiveId" clId="{4FDE348E-D249-4C5C-9F68-032556BA0214}" dt="2021-11-04T09:06:10.088" v="20238" actId="14100"/>
          <ac:spMkLst>
            <pc:docMk/>
            <pc:sldMk cId="2730633936" sldId="402"/>
            <ac:spMk id="9" creationId="{95481D56-9B5F-4DE1-8DE5-49D87C7F9BCD}"/>
          </ac:spMkLst>
        </pc:spChg>
        <pc:spChg chg="add mod">
          <ac:chgData name="Christoph Sperl" userId="4af139c36cd33df3" providerId="LiveId" clId="{4FDE348E-D249-4C5C-9F68-032556BA0214}" dt="2021-11-04T09:07:22.745" v="20239" actId="14100"/>
          <ac:spMkLst>
            <pc:docMk/>
            <pc:sldMk cId="2730633936" sldId="402"/>
            <ac:spMk id="10" creationId="{8FECFA31-9D73-4F06-B1EC-F67D3D2201F7}"/>
          </ac:spMkLst>
        </pc:spChg>
        <pc:spChg chg="add del mod">
          <ac:chgData name="Christoph Sperl" userId="4af139c36cd33df3" providerId="LiveId" clId="{4FDE348E-D249-4C5C-9F68-032556BA0214}" dt="2021-11-04T09:36:53.395" v="21319" actId="21"/>
          <ac:spMkLst>
            <pc:docMk/>
            <pc:sldMk cId="2730633936" sldId="402"/>
            <ac:spMk id="13" creationId="{B05B17D2-781E-4EB7-9E6C-6186785AC5E4}"/>
          </ac:spMkLst>
        </pc:spChg>
        <pc:graphicFrameChg chg="add modGraphic">
          <ac:chgData name="Christoph Sperl" userId="4af139c36cd33df3" providerId="LiveId" clId="{4FDE348E-D249-4C5C-9F68-032556BA0214}" dt="2021-11-04T09:14:18.501" v="20502" actId="27309"/>
          <ac:graphicFrameMkLst>
            <pc:docMk/>
            <pc:sldMk cId="2730633936" sldId="402"/>
            <ac:graphicFrameMk id="12" creationId="{428C7E5F-9F2B-44C9-8F7B-7281200D4039}"/>
          </ac:graphicFrameMkLst>
        </pc:graphicFrameChg>
        <pc:picChg chg="add mod">
          <ac:chgData name="Christoph Sperl" userId="4af139c36cd33df3" providerId="LiveId" clId="{4FDE348E-D249-4C5C-9F68-032556BA0214}" dt="2021-11-04T09:06:00.043" v="20236" actId="1076"/>
          <ac:picMkLst>
            <pc:docMk/>
            <pc:sldMk cId="2730633936" sldId="402"/>
            <ac:picMk id="5" creationId="{4235F391-DAA3-4F52-B99E-C93FE5452A6A}"/>
          </ac:picMkLst>
        </pc:picChg>
      </pc:sldChg>
      <pc:sldChg chg="addSp modSp new mod modTransition modAnim">
        <pc:chgData name="Christoph Sperl" userId="4af139c36cd33df3" providerId="LiveId" clId="{4FDE348E-D249-4C5C-9F68-032556BA0214}" dt="2021-11-18T14:03:22.282" v="64442"/>
        <pc:sldMkLst>
          <pc:docMk/>
          <pc:sldMk cId="3086328390" sldId="403"/>
        </pc:sldMkLst>
        <pc:spChg chg="mod">
          <ac:chgData name="Christoph Sperl" userId="4af139c36cd33df3" providerId="LiveId" clId="{4FDE348E-D249-4C5C-9F68-032556BA0214}" dt="2021-11-04T11:22:30.570" v="23146" actId="20577"/>
          <ac:spMkLst>
            <pc:docMk/>
            <pc:sldMk cId="3086328390" sldId="403"/>
            <ac:spMk id="2" creationId="{FAEAF08A-F62C-4EAF-8AAC-71688AAC5796}"/>
          </ac:spMkLst>
        </pc:spChg>
        <pc:spChg chg="mod">
          <ac:chgData name="Christoph Sperl" userId="4af139c36cd33df3" providerId="LiveId" clId="{4FDE348E-D249-4C5C-9F68-032556BA0214}" dt="2021-11-04T10:25:30.817" v="21778" actId="20577"/>
          <ac:spMkLst>
            <pc:docMk/>
            <pc:sldMk cId="3086328390" sldId="403"/>
            <ac:spMk id="3" creationId="{5BA86B83-4455-4B63-8BCA-B9F3F50707D9}"/>
          </ac:spMkLst>
        </pc:spChg>
        <pc:spChg chg="add mod">
          <ac:chgData name="Christoph Sperl" userId="4af139c36cd33df3" providerId="LiveId" clId="{4FDE348E-D249-4C5C-9F68-032556BA0214}" dt="2021-11-04T09:37:15.137" v="21323" actId="14100"/>
          <ac:spMkLst>
            <pc:docMk/>
            <pc:sldMk cId="3086328390" sldId="403"/>
            <ac:spMk id="6" creationId="{27BE641B-AA88-4750-BCD8-BA70C4B0BA9B}"/>
          </ac:spMkLst>
        </pc:spChg>
        <pc:spChg chg="add mod">
          <ac:chgData name="Christoph Sperl" userId="4af139c36cd33df3" providerId="LiveId" clId="{4FDE348E-D249-4C5C-9F68-032556BA0214}" dt="2021-11-04T09:37:36.928" v="21330" actId="1037"/>
          <ac:spMkLst>
            <pc:docMk/>
            <pc:sldMk cId="3086328390" sldId="403"/>
            <ac:spMk id="7" creationId="{2BECF79A-071B-47CF-AA6A-DEB624AC9D15}"/>
          </ac:spMkLst>
        </pc:spChg>
        <pc:spChg chg="add mod">
          <ac:chgData name="Christoph Sperl" userId="4af139c36cd33df3" providerId="LiveId" clId="{4FDE348E-D249-4C5C-9F68-032556BA0214}" dt="2021-11-04T10:24:23.301" v="21536" actId="14100"/>
          <ac:spMkLst>
            <pc:docMk/>
            <pc:sldMk cId="3086328390" sldId="403"/>
            <ac:spMk id="8" creationId="{9C09CFA3-6089-4C4C-B0F7-27B93ABB91B5}"/>
          </ac:spMkLst>
        </pc:spChg>
        <pc:graphicFrameChg chg="add mod modGraphic">
          <ac:chgData name="Christoph Sperl" userId="4af139c36cd33df3" providerId="LiveId" clId="{4FDE348E-D249-4C5C-9F68-032556BA0214}" dt="2021-11-04T10:28:26.685" v="21786" actId="1076"/>
          <ac:graphicFrameMkLst>
            <pc:docMk/>
            <pc:sldMk cId="3086328390" sldId="403"/>
            <ac:graphicFrameMk id="10" creationId="{989FD0BF-8E85-40FD-B6D0-CB08D2594CFC}"/>
          </ac:graphicFrameMkLst>
        </pc:graphicFrameChg>
        <pc:picChg chg="add mod">
          <ac:chgData name="Christoph Sperl" userId="4af139c36cd33df3" providerId="LiveId" clId="{4FDE348E-D249-4C5C-9F68-032556BA0214}" dt="2021-11-04T10:24:14.827" v="21534" actId="1076"/>
          <ac:picMkLst>
            <pc:docMk/>
            <pc:sldMk cId="3086328390" sldId="403"/>
            <ac:picMk id="5" creationId="{12B6A9F6-AF05-4F57-AA4C-CD537DDEA42B}"/>
          </ac:picMkLst>
        </pc:picChg>
      </pc:sldChg>
      <pc:sldChg chg="addSp modSp new mod modTransition modAnim">
        <pc:chgData name="Christoph Sperl" userId="4af139c36cd33df3" providerId="LiveId" clId="{4FDE348E-D249-4C5C-9F68-032556BA0214}" dt="2021-11-18T14:03:22.282" v="64442"/>
        <pc:sldMkLst>
          <pc:docMk/>
          <pc:sldMk cId="390848629" sldId="404"/>
        </pc:sldMkLst>
        <pc:spChg chg="mod">
          <ac:chgData name="Christoph Sperl" userId="4af139c36cd33df3" providerId="LiveId" clId="{4FDE348E-D249-4C5C-9F68-032556BA0214}" dt="2021-11-04T11:21:49.025" v="23078" actId="404"/>
          <ac:spMkLst>
            <pc:docMk/>
            <pc:sldMk cId="390848629" sldId="404"/>
            <ac:spMk id="2" creationId="{FA928C59-3975-490E-A507-83AE1AA74402}"/>
          </ac:spMkLst>
        </pc:spChg>
        <pc:spChg chg="mod">
          <ac:chgData name="Christoph Sperl" userId="4af139c36cd33df3" providerId="LiveId" clId="{4FDE348E-D249-4C5C-9F68-032556BA0214}" dt="2021-11-04T11:19:08.384" v="23020" actId="20577"/>
          <ac:spMkLst>
            <pc:docMk/>
            <pc:sldMk cId="390848629" sldId="404"/>
            <ac:spMk id="3" creationId="{BEC8686A-AD1B-472D-80A5-4F2E50B0CC6D}"/>
          </ac:spMkLst>
        </pc:spChg>
        <pc:spChg chg="add mod">
          <ac:chgData name="Christoph Sperl" userId="4af139c36cd33df3" providerId="LiveId" clId="{4FDE348E-D249-4C5C-9F68-032556BA0214}" dt="2021-11-04T11:17:44.904" v="22831" actId="14100"/>
          <ac:spMkLst>
            <pc:docMk/>
            <pc:sldMk cId="390848629" sldId="404"/>
            <ac:spMk id="6" creationId="{805EE51F-C1EE-413C-9136-20773FF3BEA6}"/>
          </ac:spMkLst>
        </pc:spChg>
        <pc:spChg chg="add mod">
          <ac:chgData name="Christoph Sperl" userId="4af139c36cd33df3" providerId="LiveId" clId="{4FDE348E-D249-4C5C-9F68-032556BA0214}" dt="2021-11-04T11:17:54.235" v="22834" actId="14100"/>
          <ac:spMkLst>
            <pc:docMk/>
            <pc:sldMk cId="390848629" sldId="404"/>
            <ac:spMk id="7" creationId="{AB68B570-C2CF-4786-BCF4-411A4EE92292}"/>
          </ac:spMkLst>
        </pc:spChg>
        <pc:picChg chg="add mod">
          <ac:chgData name="Christoph Sperl" userId="4af139c36cd33df3" providerId="LiveId" clId="{4FDE348E-D249-4C5C-9F68-032556BA0214}" dt="2021-11-04T11:17:26.298" v="22828" actId="14100"/>
          <ac:picMkLst>
            <pc:docMk/>
            <pc:sldMk cId="390848629" sldId="404"/>
            <ac:picMk id="5" creationId="{DBF01268-C616-4B36-8AD8-9F2CEBCA1F33}"/>
          </ac:picMkLst>
        </pc:picChg>
      </pc:sldChg>
      <pc:sldChg chg="addSp modSp new mod modTransition modAnim">
        <pc:chgData name="Christoph Sperl" userId="4af139c36cd33df3" providerId="LiveId" clId="{4FDE348E-D249-4C5C-9F68-032556BA0214}" dt="2021-11-18T14:03:22.282" v="64442"/>
        <pc:sldMkLst>
          <pc:docMk/>
          <pc:sldMk cId="604807517" sldId="405"/>
        </pc:sldMkLst>
        <pc:spChg chg="mod">
          <ac:chgData name="Christoph Sperl" userId="4af139c36cd33df3" providerId="LiveId" clId="{4FDE348E-D249-4C5C-9F68-032556BA0214}" dt="2021-11-04T11:26:29.997" v="23472" actId="20577"/>
          <ac:spMkLst>
            <pc:docMk/>
            <pc:sldMk cId="604807517" sldId="405"/>
            <ac:spMk id="2" creationId="{518299E8-FCF1-432F-8B6B-ADC9BD95DAFE}"/>
          </ac:spMkLst>
        </pc:spChg>
        <pc:spChg chg="mod">
          <ac:chgData name="Christoph Sperl" userId="4af139c36cd33df3" providerId="LiveId" clId="{4FDE348E-D249-4C5C-9F68-032556BA0214}" dt="2021-11-04T13:03:47.137" v="23876" actId="20577"/>
          <ac:spMkLst>
            <pc:docMk/>
            <pc:sldMk cId="604807517" sldId="405"/>
            <ac:spMk id="3" creationId="{10617EE9-710F-4263-885D-DA4B21B3344C}"/>
          </ac:spMkLst>
        </pc:spChg>
        <pc:spChg chg="add mod">
          <ac:chgData name="Christoph Sperl" userId="4af139c36cd33df3" providerId="LiveId" clId="{4FDE348E-D249-4C5C-9F68-032556BA0214}" dt="2021-11-04T11:27:37.299" v="23481" actId="1076"/>
          <ac:spMkLst>
            <pc:docMk/>
            <pc:sldMk cId="604807517" sldId="405"/>
            <ac:spMk id="6" creationId="{743209EA-B73A-495B-8028-F2DFA4F38FDF}"/>
          </ac:spMkLst>
        </pc:spChg>
        <pc:spChg chg="add mod">
          <ac:chgData name="Christoph Sperl" userId="4af139c36cd33df3" providerId="LiveId" clId="{4FDE348E-D249-4C5C-9F68-032556BA0214}" dt="2021-11-04T11:59:57.146" v="23483" actId="1076"/>
          <ac:spMkLst>
            <pc:docMk/>
            <pc:sldMk cId="604807517" sldId="405"/>
            <ac:spMk id="7" creationId="{92DB8017-341C-46BA-BF6E-C63D2C180603}"/>
          </ac:spMkLst>
        </pc:spChg>
        <pc:spChg chg="add mod">
          <ac:chgData name="Christoph Sperl" userId="4af139c36cd33df3" providerId="LiveId" clId="{4FDE348E-D249-4C5C-9F68-032556BA0214}" dt="2021-11-04T12:00:04.261" v="23486" actId="14100"/>
          <ac:spMkLst>
            <pc:docMk/>
            <pc:sldMk cId="604807517" sldId="405"/>
            <ac:spMk id="8" creationId="{D3959833-E9CA-4278-8568-2B95505A01D5}"/>
          </ac:spMkLst>
        </pc:spChg>
        <pc:spChg chg="add mod">
          <ac:chgData name="Christoph Sperl" userId="4af139c36cd33df3" providerId="LiveId" clId="{4FDE348E-D249-4C5C-9F68-032556BA0214}" dt="2021-11-04T12:00:25.135" v="23504" actId="1036"/>
          <ac:spMkLst>
            <pc:docMk/>
            <pc:sldMk cId="604807517" sldId="405"/>
            <ac:spMk id="9" creationId="{BC0373A4-4876-407A-9145-6A49CAB51AEB}"/>
          </ac:spMkLst>
        </pc:spChg>
        <pc:spChg chg="add mod">
          <ac:chgData name="Christoph Sperl" userId="4af139c36cd33df3" providerId="LiveId" clId="{4FDE348E-D249-4C5C-9F68-032556BA0214}" dt="2021-11-04T13:13:47.128" v="23880" actId="1036"/>
          <ac:spMkLst>
            <pc:docMk/>
            <pc:sldMk cId="604807517" sldId="405"/>
            <ac:spMk id="10" creationId="{17729041-C479-4218-9F15-BA5EDF8F098B}"/>
          </ac:spMkLst>
        </pc:spChg>
        <pc:spChg chg="add mod">
          <ac:chgData name="Christoph Sperl" userId="4af139c36cd33df3" providerId="LiveId" clId="{4FDE348E-D249-4C5C-9F68-032556BA0214}" dt="2021-11-04T12:00:50.360" v="23509" actId="14100"/>
          <ac:spMkLst>
            <pc:docMk/>
            <pc:sldMk cId="604807517" sldId="405"/>
            <ac:spMk id="11" creationId="{84A27D88-4704-4EE4-AA01-1AF850E1025B}"/>
          </ac:spMkLst>
        </pc:spChg>
        <pc:graphicFrameChg chg="add modGraphic">
          <ac:chgData name="Christoph Sperl" userId="4af139c36cd33df3" providerId="LiveId" clId="{4FDE348E-D249-4C5C-9F68-032556BA0214}" dt="2021-11-04T13:15:32.411" v="23881" actId="27309"/>
          <ac:graphicFrameMkLst>
            <pc:docMk/>
            <pc:sldMk cId="604807517" sldId="405"/>
            <ac:graphicFrameMk id="13" creationId="{C8ECD016-EFF7-483D-B78A-1901B828C330}"/>
          </ac:graphicFrameMkLst>
        </pc:graphicFrameChg>
        <pc:picChg chg="add mod">
          <ac:chgData name="Christoph Sperl" userId="4af139c36cd33df3" providerId="LiveId" clId="{4FDE348E-D249-4C5C-9F68-032556BA0214}" dt="2021-11-04T11:27:25.122" v="23479" actId="1076"/>
          <ac:picMkLst>
            <pc:docMk/>
            <pc:sldMk cId="604807517" sldId="405"/>
            <ac:picMk id="5" creationId="{1D259C80-E16E-4C11-ACB2-270122C2AD4E}"/>
          </ac:picMkLst>
        </pc:picChg>
      </pc:sldChg>
      <pc:sldChg chg="addSp modSp new mod modTransition modAnim">
        <pc:chgData name="Christoph Sperl" userId="4af139c36cd33df3" providerId="LiveId" clId="{4FDE348E-D249-4C5C-9F68-032556BA0214}" dt="2021-11-18T14:03:22.282" v="64442"/>
        <pc:sldMkLst>
          <pc:docMk/>
          <pc:sldMk cId="2664431291" sldId="406"/>
        </pc:sldMkLst>
        <pc:spChg chg="mod">
          <ac:chgData name="Christoph Sperl" userId="4af139c36cd33df3" providerId="LiveId" clId="{4FDE348E-D249-4C5C-9F68-032556BA0214}" dt="2021-11-09T07:56:25.464" v="24781"/>
          <ac:spMkLst>
            <pc:docMk/>
            <pc:sldMk cId="2664431291" sldId="406"/>
            <ac:spMk id="2" creationId="{BABA9434-B30A-4D4B-A6F1-DC52C0A7AE1C}"/>
          </ac:spMkLst>
        </pc:spChg>
        <pc:spChg chg="mod">
          <ac:chgData name="Christoph Sperl" userId="4af139c36cd33df3" providerId="LiveId" clId="{4FDE348E-D249-4C5C-9F68-032556BA0214}" dt="2021-11-09T08:01:46.318" v="25188" actId="6549"/>
          <ac:spMkLst>
            <pc:docMk/>
            <pc:sldMk cId="2664431291" sldId="406"/>
            <ac:spMk id="3" creationId="{850759FB-00A4-4F46-963B-1DA07AC9AC20}"/>
          </ac:spMkLst>
        </pc:spChg>
        <pc:spChg chg="add mod">
          <ac:chgData name="Christoph Sperl" userId="4af139c36cd33df3" providerId="LiveId" clId="{4FDE348E-D249-4C5C-9F68-032556BA0214}" dt="2021-11-09T07:57:48.881" v="24786" actId="14100"/>
          <ac:spMkLst>
            <pc:docMk/>
            <pc:sldMk cId="2664431291" sldId="406"/>
            <ac:spMk id="6" creationId="{7A92FADF-03E1-4267-B03B-1425B793374A}"/>
          </ac:spMkLst>
        </pc:spChg>
        <pc:picChg chg="add mod">
          <ac:chgData name="Christoph Sperl" userId="4af139c36cd33df3" providerId="LiveId" clId="{4FDE348E-D249-4C5C-9F68-032556BA0214}" dt="2021-11-09T07:57:29.711" v="24783" actId="1076"/>
          <ac:picMkLst>
            <pc:docMk/>
            <pc:sldMk cId="2664431291" sldId="406"/>
            <ac:picMk id="5" creationId="{5A44EB91-B568-41D4-8D8A-A224D5E92834}"/>
          </ac:picMkLst>
        </pc:picChg>
      </pc:sldChg>
      <pc:sldChg chg="addSp delSp modSp new mod modTransition modAnim">
        <pc:chgData name="Christoph Sperl" userId="4af139c36cd33df3" providerId="LiveId" clId="{4FDE348E-D249-4C5C-9F68-032556BA0214}" dt="2021-11-18T14:03:22.282" v="64442"/>
        <pc:sldMkLst>
          <pc:docMk/>
          <pc:sldMk cId="3174826136" sldId="407"/>
        </pc:sldMkLst>
        <pc:spChg chg="mod">
          <ac:chgData name="Christoph Sperl" userId="4af139c36cd33df3" providerId="LiveId" clId="{4FDE348E-D249-4C5C-9F68-032556BA0214}" dt="2021-11-09T08:06:06.600" v="25230" actId="20577"/>
          <ac:spMkLst>
            <pc:docMk/>
            <pc:sldMk cId="3174826136" sldId="407"/>
            <ac:spMk id="2" creationId="{5CBC0B80-1640-4E85-B1C3-7A8525D49B3B}"/>
          </ac:spMkLst>
        </pc:spChg>
        <pc:spChg chg="mod">
          <ac:chgData name="Christoph Sperl" userId="4af139c36cd33df3" providerId="LiveId" clId="{4FDE348E-D249-4C5C-9F68-032556BA0214}" dt="2021-11-09T08:31:17.021" v="25924" actId="5793"/>
          <ac:spMkLst>
            <pc:docMk/>
            <pc:sldMk cId="3174826136" sldId="407"/>
            <ac:spMk id="3" creationId="{B9C6B5FA-1F11-4B40-8888-13D9E1203A26}"/>
          </ac:spMkLst>
        </pc:spChg>
        <pc:spChg chg="add mod">
          <ac:chgData name="Christoph Sperl" userId="4af139c36cd33df3" providerId="LiveId" clId="{4FDE348E-D249-4C5C-9F68-032556BA0214}" dt="2021-11-09T08:14:08.316" v="25570" actId="1076"/>
          <ac:spMkLst>
            <pc:docMk/>
            <pc:sldMk cId="3174826136" sldId="407"/>
            <ac:spMk id="8" creationId="{0396B8CB-429D-4C2D-B12F-BE79B6B37668}"/>
          </ac:spMkLst>
        </pc:spChg>
        <pc:graphicFrameChg chg="add mod modGraphic">
          <ac:chgData name="Christoph Sperl" userId="4af139c36cd33df3" providerId="LiveId" clId="{4FDE348E-D249-4C5C-9F68-032556BA0214}" dt="2021-11-09T08:34:30.314" v="25935" actId="1076"/>
          <ac:graphicFrameMkLst>
            <pc:docMk/>
            <pc:sldMk cId="3174826136" sldId="407"/>
            <ac:graphicFrameMk id="14" creationId="{EC00D901-15B9-4022-9F04-2F98CC20CC7F}"/>
          </ac:graphicFrameMkLst>
        </pc:graphicFrameChg>
        <pc:picChg chg="add del mod modCrop">
          <ac:chgData name="Christoph Sperl" userId="4af139c36cd33df3" providerId="LiveId" clId="{4FDE348E-D249-4C5C-9F68-032556BA0214}" dt="2021-11-09T08:08:38.801" v="25500" actId="478"/>
          <ac:picMkLst>
            <pc:docMk/>
            <pc:sldMk cId="3174826136" sldId="407"/>
            <ac:picMk id="5" creationId="{BBCF90FB-9604-48E9-AF9F-2887B504E9AB}"/>
          </ac:picMkLst>
        </pc:picChg>
        <pc:picChg chg="add mod modCrop">
          <ac:chgData name="Christoph Sperl" userId="4af139c36cd33df3" providerId="LiveId" clId="{4FDE348E-D249-4C5C-9F68-032556BA0214}" dt="2021-11-09T08:14:08.316" v="25570" actId="1076"/>
          <ac:picMkLst>
            <pc:docMk/>
            <pc:sldMk cId="3174826136" sldId="407"/>
            <ac:picMk id="7" creationId="{2FD32E82-EE95-4EDD-AEB1-F56E46F883C9}"/>
          </ac:picMkLst>
        </pc:picChg>
        <pc:picChg chg="add del">
          <ac:chgData name="Christoph Sperl" userId="4af139c36cd33df3" providerId="LiveId" clId="{4FDE348E-D249-4C5C-9F68-032556BA0214}" dt="2021-11-09T08:13:26.179" v="25537" actId="478"/>
          <ac:picMkLst>
            <pc:docMk/>
            <pc:sldMk cId="3174826136" sldId="407"/>
            <ac:picMk id="10" creationId="{AB7F0E36-921B-4E59-AF3C-5D4254ADA9CE}"/>
          </ac:picMkLst>
        </pc:picChg>
        <pc:picChg chg="add mod">
          <ac:chgData name="Christoph Sperl" userId="4af139c36cd33df3" providerId="LiveId" clId="{4FDE348E-D249-4C5C-9F68-032556BA0214}" dt="2021-11-09T08:32:43.633" v="25927" actId="1076"/>
          <ac:picMkLst>
            <pc:docMk/>
            <pc:sldMk cId="3174826136" sldId="407"/>
            <ac:picMk id="12" creationId="{C5EE5BC2-3EE2-49C2-BD8C-17DCACA299DA}"/>
          </ac:picMkLst>
        </pc:picChg>
      </pc:sldChg>
      <pc:sldChg chg="addSp modSp new mod modTransition modAnim">
        <pc:chgData name="Christoph Sperl" userId="4af139c36cd33df3" providerId="LiveId" clId="{4FDE348E-D249-4C5C-9F68-032556BA0214}" dt="2021-11-18T14:03:22.282" v="64442"/>
        <pc:sldMkLst>
          <pc:docMk/>
          <pc:sldMk cId="776217116" sldId="408"/>
        </pc:sldMkLst>
        <pc:spChg chg="mod">
          <ac:chgData name="Christoph Sperl" userId="4af139c36cd33df3" providerId="LiveId" clId="{4FDE348E-D249-4C5C-9F68-032556BA0214}" dt="2021-11-09T08:34:57.182" v="25954" actId="20577"/>
          <ac:spMkLst>
            <pc:docMk/>
            <pc:sldMk cId="776217116" sldId="408"/>
            <ac:spMk id="2" creationId="{BF0FA5C3-848B-4063-B5AF-D6BD6C4DA3F4}"/>
          </ac:spMkLst>
        </pc:spChg>
        <pc:spChg chg="mod">
          <ac:chgData name="Christoph Sperl" userId="4af139c36cd33df3" providerId="LiveId" clId="{4FDE348E-D249-4C5C-9F68-032556BA0214}" dt="2021-11-09T08:40:39.214" v="26453" actId="20577"/>
          <ac:spMkLst>
            <pc:docMk/>
            <pc:sldMk cId="776217116" sldId="408"/>
            <ac:spMk id="3" creationId="{C749B24D-01D6-458E-B4F4-9A380002E5E1}"/>
          </ac:spMkLst>
        </pc:spChg>
        <pc:spChg chg="add mod">
          <ac:chgData name="Christoph Sperl" userId="4af139c36cd33df3" providerId="LiveId" clId="{4FDE348E-D249-4C5C-9F68-032556BA0214}" dt="2021-11-09T08:40:23.473" v="26448" actId="14100"/>
          <ac:spMkLst>
            <pc:docMk/>
            <pc:sldMk cId="776217116" sldId="408"/>
            <ac:spMk id="6" creationId="{085CEC15-2826-44F3-A059-C828AF124D14}"/>
          </ac:spMkLst>
        </pc:spChg>
        <pc:picChg chg="add mod">
          <ac:chgData name="Christoph Sperl" userId="4af139c36cd33df3" providerId="LiveId" clId="{4FDE348E-D249-4C5C-9F68-032556BA0214}" dt="2021-11-09T08:40:07.616" v="26444" actId="1076"/>
          <ac:picMkLst>
            <pc:docMk/>
            <pc:sldMk cId="776217116" sldId="408"/>
            <ac:picMk id="5" creationId="{AC8AC492-3F2E-47B3-8CF3-EDC3A06DEC72}"/>
          </ac:picMkLst>
        </pc:picChg>
      </pc:sldChg>
      <pc:sldChg chg="addSp modSp new mod modTransition modAnim">
        <pc:chgData name="Christoph Sperl" userId="4af139c36cd33df3" providerId="LiveId" clId="{4FDE348E-D249-4C5C-9F68-032556BA0214}" dt="2021-11-18T14:03:22.282" v="64442"/>
        <pc:sldMkLst>
          <pc:docMk/>
          <pc:sldMk cId="589919330" sldId="409"/>
        </pc:sldMkLst>
        <pc:spChg chg="mod">
          <ac:chgData name="Christoph Sperl" userId="4af139c36cd33df3" providerId="LiveId" clId="{4FDE348E-D249-4C5C-9F68-032556BA0214}" dt="2021-11-09T08:40:46.016" v="26466" actId="20577"/>
          <ac:spMkLst>
            <pc:docMk/>
            <pc:sldMk cId="589919330" sldId="409"/>
            <ac:spMk id="2" creationId="{5DBBF1C5-7F71-48C4-92A3-7EC432385F65}"/>
          </ac:spMkLst>
        </pc:spChg>
        <pc:spChg chg="mod">
          <ac:chgData name="Christoph Sperl" userId="4af139c36cd33df3" providerId="LiveId" clId="{4FDE348E-D249-4C5C-9F68-032556BA0214}" dt="2021-11-09T09:09:59.411" v="27700" actId="6549"/>
          <ac:spMkLst>
            <pc:docMk/>
            <pc:sldMk cId="589919330" sldId="409"/>
            <ac:spMk id="3" creationId="{7E1EE92E-A6D8-4CAB-BA48-8BE74E93A3F2}"/>
          </ac:spMkLst>
        </pc:spChg>
        <pc:spChg chg="add mod">
          <ac:chgData name="Christoph Sperl" userId="4af139c36cd33df3" providerId="LiveId" clId="{4FDE348E-D249-4C5C-9F68-032556BA0214}" dt="2021-11-09T08:45:34.741" v="26906" actId="14100"/>
          <ac:spMkLst>
            <pc:docMk/>
            <pc:sldMk cId="589919330" sldId="409"/>
            <ac:spMk id="6" creationId="{A65D6709-0A21-4152-A63E-893B92B3BFFD}"/>
          </ac:spMkLst>
        </pc:spChg>
        <pc:spChg chg="add mod">
          <ac:chgData name="Christoph Sperl" userId="4af139c36cd33df3" providerId="LiveId" clId="{4FDE348E-D249-4C5C-9F68-032556BA0214}" dt="2021-11-09T08:45:56.705" v="26910" actId="1076"/>
          <ac:spMkLst>
            <pc:docMk/>
            <pc:sldMk cId="589919330" sldId="409"/>
            <ac:spMk id="7" creationId="{E9E1CACB-0204-4955-95EE-9E90CC91023E}"/>
          </ac:spMkLst>
        </pc:spChg>
        <pc:picChg chg="add mod">
          <ac:chgData name="Christoph Sperl" userId="4af139c36cd33df3" providerId="LiveId" clId="{4FDE348E-D249-4C5C-9F68-032556BA0214}" dt="2021-11-09T08:45:10.451" v="26902" actId="14100"/>
          <ac:picMkLst>
            <pc:docMk/>
            <pc:sldMk cId="589919330" sldId="409"/>
            <ac:picMk id="5" creationId="{588DD050-6750-4FC9-933F-CA5D0ECA0FA3}"/>
          </ac:picMkLst>
        </pc:picChg>
      </pc:sldChg>
      <pc:sldChg chg="addSp delSp modSp new mod modTransition modAnim">
        <pc:chgData name="Christoph Sperl" userId="4af139c36cd33df3" providerId="LiveId" clId="{4FDE348E-D249-4C5C-9F68-032556BA0214}" dt="2021-11-18T14:03:22.282" v="64442"/>
        <pc:sldMkLst>
          <pc:docMk/>
          <pc:sldMk cId="162657008" sldId="410"/>
        </pc:sldMkLst>
        <pc:spChg chg="mod">
          <ac:chgData name="Christoph Sperl" userId="4af139c36cd33df3" providerId="LiveId" clId="{4FDE348E-D249-4C5C-9F68-032556BA0214}" dt="2021-11-09T08:46:39.658" v="26928" actId="20577"/>
          <ac:spMkLst>
            <pc:docMk/>
            <pc:sldMk cId="162657008" sldId="410"/>
            <ac:spMk id="2" creationId="{B5E20BA5-814C-4080-8F8D-AE47B1AFACE6}"/>
          </ac:spMkLst>
        </pc:spChg>
        <pc:spChg chg="mod">
          <ac:chgData name="Christoph Sperl" userId="4af139c36cd33df3" providerId="LiveId" clId="{4FDE348E-D249-4C5C-9F68-032556BA0214}" dt="2021-11-09T09:09:29.268" v="27613" actId="20577"/>
          <ac:spMkLst>
            <pc:docMk/>
            <pc:sldMk cId="162657008" sldId="410"/>
            <ac:spMk id="3" creationId="{3275D497-1646-4C8E-9849-F69014C0D4B7}"/>
          </ac:spMkLst>
        </pc:spChg>
        <pc:graphicFrameChg chg="add del modGraphic">
          <ac:chgData name="Christoph Sperl" userId="4af139c36cd33df3" providerId="LiveId" clId="{4FDE348E-D249-4C5C-9F68-032556BA0214}" dt="2021-11-09T09:10:47.198" v="27703" actId="21"/>
          <ac:graphicFrameMkLst>
            <pc:docMk/>
            <pc:sldMk cId="162657008" sldId="410"/>
            <ac:graphicFrameMk id="5" creationId="{F9964571-7445-4B89-A2ED-5AB538B5BC53}"/>
          </ac:graphicFrameMkLst>
        </pc:graphicFrameChg>
      </pc:sldChg>
      <pc:sldChg chg="addSp modSp new mod modTransition modAnim">
        <pc:chgData name="Christoph Sperl" userId="4af139c36cd33df3" providerId="LiveId" clId="{4FDE348E-D249-4C5C-9F68-032556BA0214}" dt="2021-11-18T14:03:22.282" v="64442"/>
        <pc:sldMkLst>
          <pc:docMk/>
          <pc:sldMk cId="2640073882" sldId="411"/>
        </pc:sldMkLst>
        <pc:spChg chg="mod">
          <ac:chgData name="Christoph Sperl" userId="4af139c36cd33df3" providerId="LiveId" clId="{4FDE348E-D249-4C5C-9F68-032556BA0214}" dt="2021-11-09T09:30:50.989" v="27725" actId="20577"/>
          <ac:spMkLst>
            <pc:docMk/>
            <pc:sldMk cId="2640073882" sldId="411"/>
            <ac:spMk id="2" creationId="{67EDFE04-1C97-4AC6-A9E4-AE9761783E47}"/>
          </ac:spMkLst>
        </pc:spChg>
        <pc:spChg chg="mod">
          <ac:chgData name="Christoph Sperl" userId="4af139c36cd33df3" providerId="LiveId" clId="{4FDE348E-D249-4C5C-9F68-032556BA0214}" dt="2021-11-09T09:35:30.597" v="28350" actId="20577"/>
          <ac:spMkLst>
            <pc:docMk/>
            <pc:sldMk cId="2640073882" sldId="411"/>
            <ac:spMk id="3" creationId="{E9D74C8A-BFF4-4C65-92CC-BD60E671EDE9}"/>
          </ac:spMkLst>
        </pc:spChg>
        <pc:spChg chg="add mod">
          <ac:chgData name="Christoph Sperl" userId="4af139c36cd33df3" providerId="LiveId" clId="{4FDE348E-D249-4C5C-9F68-032556BA0214}" dt="2021-11-09T09:37:22.986" v="28358" actId="1076"/>
          <ac:spMkLst>
            <pc:docMk/>
            <pc:sldMk cId="2640073882" sldId="411"/>
            <ac:spMk id="6" creationId="{9E1B11AA-8DB1-4379-8429-4520F9A0C702}"/>
          </ac:spMkLst>
        </pc:spChg>
        <pc:spChg chg="add mod">
          <ac:chgData name="Christoph Sperl" userId="4af139c36cd33df3" providerId="LiveId" clId="{4FDE348E-D249-4C5C-9F68-032556BA0214}" dt="2021-11-09T09:38:10.024" v="28489" actId="20577"/>
          <ac:spMkLst>
            <pc:docMk/>
            <pc:sldMk cId="2640073882" sldId="411"/>
            <ac:spMk id="7" creationId="{A637193A-9D15-4733-9BD1-59803250A447}"/>
          </ac:spMkLst>
        </pc:spChg>
        <pc:picChg chg="add mod">
          <ac:chgData name="Christoph Sperl" userId="4af139c36cd33df3" providerId="LiveId" clId="{4FDE348E-D249-4C5C-9F68-032556BA0214}" dt="2021-11-09T09:36:49.186" v="28355" actId="1076"/>
          <ac:picMkLst>
            <pc:docMk/>
            <pc:sldMk cId="2640073882" sldId="411"/>
            <ac:picMk id="5" creationId="{DA151D5D-14A7-4387-9180-BD3A0BF5CD74}"/>
          </ac:picMkLst>
        </pc:picChg>
      </pc:sldChg>
      <pc:sldChg chg="modSp new mod modTransition modAnim">
        <pc:chgData name="Christoph Sperl" userId="4af139c36cd33df3" providerId="LiveId" clId="{4FDE348E-D249-4C5C-9F68-032556BA0214}" dt="2021-11-18T14:03:22.282" v="64442"/>
        <pc:sldMkLst>
          <pc:docMk/>
          <pc:sldMk cId="406975363" sldId="412"/>
        </pc:sldMkLst>
        <pc:spChg chg="mod">
          <ac:chgData name="Christoph Sperl" userId="4af139c36cd33df3" providerId="LiveId" clId="{4FDE348E-D249-4C5C-9F68-032556BA0214}" dt="2021-11-09T09:39:48.696" v="28521" actId="20577"/>
          <ac:spMkLst>
            <pc:docMk/>
            <pc:sldMk cId="406975363" sldId="412"/>
            <ac:spMk id="2" creationId="{6A456A40-F0DC-40AC-92F6-B32796B1D92B}"/>
          </ac:spMkLst>
        </pc:spChg>
        <pc:spChg chg="mod">
          <ac:chgData name="Christoph Sperl" userId="4af139c36cd33df3" providerId="LiveId" clId="{4FDE348E-D249-4C5C-9F68-032556BA0214}" dt="2021-11-09T09:46:53.287" v="29418" actId="313"/>
          <ac:spMkLst>
            <pc:docMk/>
            <pc:sldMk cId="406975363" sldId="412"/>
            <ac:spMk id="3" creationId="{96160DB4-9FC9-4F5F-8EF5-8F989CC07F1E}"/>
          </ac:spMkLst>
        </pc:spChg>
      </pc:sldChg>
      <pc:sldChg chg="addSp modSp new mod modTransition modAnim">
        <pc:chgData name="Christoph Sperl" userId="4af139c36cd33df3" providerId="LiveId" clId="{4FDE348E-D249-4C5C-9F68-032556BA0214}" dt="2021-11-18T14:03:22.282" v="64442"/>
        <pc:sldMkLst>
          <pc:docMk/>
          <pc:sldMk cId="3919615328" sldId="413"/>
        </pc:sldMkLst>
        <pc:spChg chg="mod">
          <ac:chgData name="Christoph Sperl" userId="4af139c36cd33df3" providerId="LiveId" clId="{4FDE348E-D249-4C5C-9F68-032556BA0214}" dt="2021-11-09T10:19:04.456" v="29441" actId="20577"/>
          <ac:spMkLst>
            <pc:docMk/>
            <pc:sldMk cId="3919615328" sldId="413"/>
            <ac:spMk id="2" creationId="{C04FC59A-8E5F-491C-B569-C0D44A219663}"/>
          </ac:spMkLst>
        </pc:spChg>
        <pc:spChg chg="mod">
          <ac:chgData name="Christoph Sperl" userId="4af139c36cd33df3" providerId="LiveId" clId="{4FDE348E-D249-4C5C-9F68-032556BA0214}" dt="2021-11-09T10:20:38.039" v="29606" actId="20577"/>
          <ac:spMkLst>
            <pc:docMk/>
            <pc:sldMk cId="3919615328" sldId="413"/>
            <ac:spMk id="3" creationId="{6A431BE9-B9C9-4680-BA9B-7EFAD74BDB27}"/>
          </ac:spMkLst>
        </pc:spChg>
        <pc:spChg chg="add mod">
          <ac:chgData name="Christoph Sperl" userId="4af139c36cd33df3" providerId="LiveId" clId="{4FDE348E-D249-4C5C-9F68-032556BA0214}" dt="2021-11-09T10:21:06.964" v="29610" actId="14100"/>
          <ac:spMkLst>
            <pc:docMk/>
            <pc:sldMk cId="3919615328" sldId="413"/>
            <ac:spMk id="6" creationId="{9161D15A-3D27-4B31-8A53-CC4D8AB7ECC5}"/>
          </ac:spMkLst>
        </pc:spChg>
        <pc:spChg chg="add mod">
          <ac:chgData name="Christoph Sperl" userId="4af139c36cd33df3" providerId="LiveId" clId="{4FDE348E-D249-4C5C-9F68-032556BA0214}" dt="2021-11-09T10:21:46.081" v="29619" actId="14100"/>
          <ac:spMkLst>
            <pc:docMk/>
            <pc:sldMk cId="3919615328" sldId="413"/>
            <ac:spMk id="7" creationId="{136FE890-E413-4542-A731-0095EADE4DB6}"/>
          </ac:spMkLst>
        </pc:spChg>
        <pc:spChg chg="add mod">
          <ac:chgData name="Christoph Sperl" userId="4af139c36cd33df3" providerId="LiveId" clId="{4FDE348E-D249-4C5C-9F68-032556BA0214}" dt="2021-11-09T10:22:11.885" v="29625" actId="14100"/>
          <ac:spMkLst>
            <pc:docMk/>
            <pc:sldMk cId="3919615328" sldId="413"/>
            <ac:spMk id="8" creationId="{E2B2A959-AD46-41BD-A4F2-14E9CC3E5C2D}"/>
          </ac:spMkLst>
        </pc:spChg>
        <pc:spChg chg="add mod">
          <ac:chgData name="Christoph Sperl" userId="4af139c36cd33df3" providerId="LiveId" clId="{4FDE348E-D249-4C5C-9F68-032556BA0214}" dt="2021-11-09T10:22:03.486" v="29623" actId="14100"/>
          <ac:spMkLst>
            <pc:docMk/>
            <pc:sldMk cId="3919615328" sldId="413"/>
            <ac:spMk id="9" creationId="{04610982-360B-4F21-AD39-D3259960F572}"/>
          </ac:spMkLst>
        </pc:spChg>
        <pc:spChg chg="add mod">
          <ac:chgData name="Christoph Sperl" userId="4af139c36cd33df3" providerId="LiveId" clId="{4FDE348E-D249-4C5C-9F68-032556BA0214}" dt="2021-11-09T10:22:41.977" v="29631" actId="14100"/>
          <ac:spMkLst>
            <pc:docMk/>
            <pc:sldMk cId="3919615328" sldId="413"/>
            <ac:spMk id="10" creationId="{C66B1AA0-96C5-4806-9234-72125D7D8D48}"/>
          </ac:spMkLst>
        </pc:spChg>
        <pc:picChg chg="add mod">
          <ac:chgData name="Christoph Sperl" userId="4af139c36cd33df3" providerId="LiveId" clId="{4FDE348E-D249-4C5C-9F68-032556BA0214}" dt="2021-11-09T10:21:19.328" v="29614" actId="1076"/>
          <ac:picMkLst>
            <pc:docMk/>
            <pc:sldMk cId="3919615328" sldId="413"/>
            <ac:picMk id="5" creationId="{48A7CB66-BC06-4AA6-8B29-BB5D92CBE711}"/>
          </ac:picMkLst>
        </pc:picChg>
      </pc:sldChg>
      <pc:sldChg chg="addSp modSp new mod modTransition modAnim">
        <pc:chgData name="Christoph Sperl" userId="4af139c36cd33df3" providerId="LiveId" clId="{4FDE348E-D249-4C5C-9F68-032556BA0214}" dt="2021-11-18T14:03:22.282" v="64442"/>
        <pc:sldMkLst>
          <pc:docMk/>
          <pc:sldMk cId="2949114292" sldId="414"/>
        </pc:sldMkLst>
        <pc:spChg chg="mod">
          <ac:chgData name="Christoph Sperl" userId="4af139c36cd33df3" providerId="LiveId" clId="{4FDE348E-D249-4C5C-9F68-032556BA0214}" dt="2021-11-09T10:27:25.940" v="29657" actId="20577"/>
          <ac:spMkLst>
            <pc:docMk/>
            <pc:sldMk cId="2949114292" sldId="414"/>
            <ac:spMk id="2" creationId="{61ACE070-2E37-497F-8E4D-9078A347ADF2}"/>
          </ac:spMkLst>
        </pc:spChg>
        <pc:spChg chg="mod">
          <ac:chgData name="Christoph Sperl" userId="4af139c36cd33df3" providerId="LiveId" clId="{4FDE348E-D249-4C5C-9F68-032556BA0214}" dt="2021-11-09T10:34:12.697" v="30321" actId="20577"/>
          <ac:spMkLst>
            <pc:docMk/>
            <pc:sldMk cId="2949114292" sldId="414"/>
            <ac:spMk id="3" creationId="{40451930-4DDD-454A-9AE1-433C2F6D4594}"/>
          </ac:spMkLst>
        </pc:spChg>
        <pc:spChg chg="add mod">
          <ac:chgData name="Christoph Sperl" userId="4af139c36cd33df3" providerId="LiveId" clId="{4FDE348E-D249-4C5C-9F68-032556BA0214}" dt="2021-11-09T10:30:00.434" v="29667" actId="14100"/>
          <ac:spMkLst>
            <pc:docMk/>
            <pc:sldMk cId="2949114292" sldId="414"/>
            <ac:spMk id="6" creationId="{5043ADEC-3307-43B9-96FD-E750B23A0986}"/>
          </ac:spMkLst>
        </pc:spChg>
        <pc:spChg chg="add mod">
          <ac:chgData name="Christoph Sperl" userId="4af139c36cd33df3" providerId="LiveId" clId="{4FDE348E-D249-4C5C-9F68-032556BA0214}" dt="2021-11-09T10:32:55.262" v="30104" actId="1076"/>
          <ac:spMkLst>
            <pc:docMk/>
            <pc:sldMk cId="2949114292" sldId="414"/>
            <ac:spMk id="7" creationId="{11CC9CAB-4631-4400-945F-4CE55673CB3F}"/>
          </ac:spMkLst>
        </pc:spChg>
        <pc:graphicFrameChg chg="add mod modGraphic">
          <ac:chgData name="Christoph Sperl" userId="4af139c36cd33df3" providerId="LiveId" clId="{4FDE348E-D249-4C5C-9F68-032556BA0214}" dt="2021-11-10T13:42:07.073" v="37132" actId="1076"/>
          <ac:graphicFrameMkLst>
            <pc:docMk/>
            <pc:sldMk cId="2949114292" sldId="414"/>
            <ac:graphicFrameMk id="8" creationId="{E5804F60-E803-491D-ACB0-C024EB9263E1}"/>
          </ac:graphicFrameMkLst>
        </pc:graphicFrameChg>
        <pc:picChg chg="add mod">
          <ac:chgData name="Christoph Sperl" userId="4af139c36cd33df3" providerId="LiveId" clId="{4FDE348E-D249-4C5C-9F68-032556BA0214}" dt="2021-11-09T10:32:47.515" v="30103" actId="1076"/>
          <ac:picMkLst>
            <pc:docMk/>
            <pc:sldMk cId="2949114292" sldId="414"/>
            <ac:picMk id="5" creationId="{87716CDC-C9A1-4475-9A87-BAF951158B11}"/>
          </ac:picMkLst>
        </pc:picChg>
      </pc:sldChg>
      <pc:sldChg chg="modSp new mod modTransition modAnim">
        <pc:chgData name="Christoph Sperl" userId="4af139c36cd33df3" providerId="LiveId" clId="{4FDE348E-D249-4C5C-9F68-032556BA0214}" dt="2021-11-18T14:03:22.282" v="64442"/>
        <pc:sldMkLst>
          <pc:docMk/>
          <pc:sldMk cId="1614329385" sldId="415"/>
        </pc:sldMkLst>
        <pc:spChg chg="mod">
          <ac:chgData name="Christoph Sperl" userId="4af139c36cd33df3" providerId="LiveId" clId="{4FDE348E-D249-4C5C-9F68-032556BA0214}" dt="2021-11-09T10:45:15.829" v="30342" actId="20577"/>
          <ac:spMkLst>
            <pc:docMk/>
            <pc:sldMk cId="1614329385" sldId="415"/>
            <ac:spMk id="2" creationId="{95EDFFF9-2967-4261-A080-01AD9E856480}"/>
          </ac:spMkLst>
        </pc:spChg>
        <pc:spChg chg="mod">
          <ac:chgData name="Christoph Sperl" userId="4af139c36cd33df3" providerId="LiveId" clId="{4FDE348E-D249-4C5C-9F68-032556BA0214}" dt="2021-11-09T12:02:30.187" v="31532" actId="20577"/>
          <ac:spMkLst>
            <pc:docMk/>
            <pc:sldMk cId="1614329385" sldId="415"/>
            <ac:spMk id="3" creationId="{F00381CE-B4F3-49FF-8EC7-E37F6F75F904}"/>
          </ac:spMkLst>
        </pc:spChg>
      </pc:sldChg>
      <pc:sldChg chg="addSp modSp new mod modTransition modAnim">
        <pc:chgData name="Christoph Sperl" userId="4af139c36cd33df3" providerId="LiveId" clId="{4FDE348E-D249-4C5C-9F68-032556BA0214}" dt="2021-11-18T14:03:22.282" v="64442"/>
        <pc:sldMkLst>
          <pc:docMk/>
          <pc:sldMk cId="4036640936" sldId="416"/>
        </pc:sldMkLst>
        <pc:spChg chg="mod">
          <ac:chgData name="Christoph Sperl" userId="4af139c36cd33df3" providerId="LiveId" clId="{4FDE348E-D249-4C5C-9F68-032556BA0214}" dt="2021-11-09T12:03:21.996" v="31590" actId="20577"/>
          <ac:spMkLst>
            <pc:docMk/>
            <pc:sldMk cId="4036640936" sldId="416"/>
            <ac:spMk id="2" creationId="{4EC4934C-1CB6-451C-B3E3-E31B8E179CE4}"/>
          </ac:spMkLst>
        </pc:spChg>
        <pc:spChg chg="mod">
          <ac:chgData name="Christoph Sperl" userId="4af139c36cd33df3" providerId="LiveId" clId="{4FDE348E-D249-4C5C-9F68-032556BA0214}" dt="2021-11-09T13:04:36.479" v="32047" actId="14100"/>
          <ac:spMkLst>
            <pc:docMk/>
            <pc:sldMk cId="4036640936" sldId="416"/>
            <ac:spMk id="3" creationId="{E142C0B4-9CCF-439C-B04C-DE4C69585368}"/>
          </ac:spMkLst>
        </pc:spChg>
        <pc:spChg chg="add mod">
          <ac:chgData name="Christoph Sperl" userId="4af139c36cd33df3" providerId="LiveId" clId="{4FDE348E-D249-4C5C-9F68-032556BA0214}" dt="2021-11-09T13:01:52.707" v="31758" actId="14100"/>
          <ac:spMkLst>
            <pc:docMk/>
            <pc:sldMk cId="4036640936" sldId="416"/>
            <ac:spMk id="6" creationId="{A6A6BB60-CD75-47E3-A430-26D4808F4D3A}"/>
          </ac:spMkLst>
        </pc:spChg>
        <pc:spChg chg="add mod">
          <ac:chgData name="Christoph Sperl" userId="4af139c36cd33df3" providerId="LiveId" clId="{4FDE348E-D249-4C5C-9F68-032556BA0214}" dt="2021-11-09T13:02:00.845" v="31761" actId="14100"/>
          <ac:spMkLst>
            <pc:docMk/>
            <pc:sldMk cId="4036640936" sldId="416"/>
            <ac:spMk id="7" creationId="{6401BF5D-E4BD-4A26-94C1-5160BC537E30}"/>
          </ac:spMkLst>
        </pc:spChg>
        <pc:spChg chg="add mod">
          <ac:chgData name="Christoph Sperl" userId="4af139c36cd33df3" providerId="LiveId" clId="{4FDE348E-D249-4C5C-9F68-032556BA0214}" dt="2021-11-09T13:03:46.818" v="31963" actId="14100"/>
          <ac:spMkLst>
            <pc:docMk/>
            <pc:sldMk cId="4036640936" sldId="416"/>
            <ac:spMk id="8" creationId="{38C2BBA7-7589-4207-AD7F-8E26509C6872}"/>
          </ac:spMkLst>
        </pc:spChg>
        <pc:spChg chg="add mod">
          <ac:chgData name="Christoph Sperl" userId="4af139c36cd33df3" providerId="LiveId" clId="{4FDE348E-D249-4C5C-9F68-032556BA0214}" dt="2021-11-09T13:04:55.650" v="32053" actId="1076"/>
          <ac:spMkLst>
            <pc:docMk/>
            <pc:sldMk cId="4036640936" sldId="416"/>
            <ac:spMk id="9" creationId="{48052B65-436B-425E-80AE-8DC861E459FF}"/>
          </ac:spMkLst>
        </pc:spChg>
        <pc:spChg chg="add mod">
          <ac:chgData name="Christoph Sperl" userId="4af139c36cd33df3" providerId="LiveId" clId="{4FDE348E-D249-4C5C-9F68-032556BA0214}" dt="2021-11-09T13:04:48.320" v="32051" actId="1076"/>
          <ac:spMkLst>
            <pc:docMk/>
            <pc:sldMk cId="4036640936" sldId="416"/>
            <ac:spMk id="10" creationId="{28A5D212-C6F7-4ACB-AEFA-5C4FE56DBC1E}"/>
          </ac:spMkLst>
        </pc:spChg>
        <pc:picChg chg="add mod">
          <ac:chgData name="Christoph Sperl" userId="4af139c36cd33df3" providerId="LiveId" clId="{4FDE348E-D249-4C5C-9F68-032556BA0214}" dt="2021-11-09T13:00:36.993" v="31595" actId="14100"/>
          <ac:picMkLst>
            <pc:docMk/>
            <pc:sldMk cId="4036640936" sldId="416"/>
            <ac:picMk id="5" creationId="{B711A44D-9813-4DAC-A5E8-FE11308FB88F}"/>
          </ac:picMkLst>
        </pc:picChg>
      </pc:sldChg>
      <pc:sldChg chg="addSp delSp modSp new mod modTransition modAnim">
        <pc:chgData name="Christoph Sperl" userId="4af139c36cd33df3" providerId="LiveId" clId="{4FDE348E-D249-4C5C-9F68-032556BA0214}" dt="2021-11-18T14:03:22.282" v="64442"/>
        <pc:sldMkLst>
          <pc:docMk/>
          <pc:sldMk cId="4112091144" sldId="417"/>
        </pc:sldMkLst>
        <pc:spChg chg="mod">
          <ac:chgData name="Christoph Sperl" userId="4af139c36cd33df3" providerId="LiveId" clId="{4FDE348E-D249-4C5C-9F68-032556BA0214}" dt="2021-11-09T13:09:51.183" v="32092" actId="20577"/>
          <ac:spMkLst>
            <pc:docMk/>
            <pc:sldMk cId="4112091144" sldId="417"/>
            <ac:spMk id="2" creationId="{EFCAF61D-2C24-4905-AD7F-0A4A30811100}"/>
          </ac:spMkLst>
        </pc:spChg>
        <pc:spChg chg="mod">
          <ac:chgData name="Christoph Sperl" userId="4af139c36cd33df3" providerId="LiveId" clId="{4FDE348E-D249-4C5C-9F68-032556BA0214}" dt="2021-11-09T14:28:32.073" v="33752" actId="313"/>
          <ac:spMkLst>
            <pc:docMk/>
            <pc:sldMk cId="4112091144" sldId="417"/>
            <ac:spMk id="3" creationId="{9A6F1847-552C-46B1-BF22-C2BCC48A696D}"/>
          </ac:spMkLst>
        </pc:spChg>
        <pc:picChg chg="add del mod">
          <ac:chgData name="Christoph Sperl" userId="4af139c36cd33df3" providerId="LiveId" clId="{4FDE348E-D249-4C5C-9F68-032556BA0214}" dt="2021-11-09T13:47:17.712" v="32784" actId="478"/>
          <ac:picMkLst>
            <pc:docMk/>
            <pc:sldMk cId="4112091144" sldId="417"/>
            <ac:picMk id="5" creationId="{7FF7C477-9F8F-4BC5-AC4E-0F7912BE74AA}"/>
          </ac:picMkLst>
        </pc:picChg>
      </pc:sldChg>
      <pc:sldChg chg="delSp modSp add mod modTransition modAnim">
        <pc:chgData name="Christoph Sperl" userId="4af139c36cd33df3" providerId="LiveId" clId="{4FDE348E-D249-4C5C-9F68-032556BA0214}" dt="2021-11-18T14:03:22.282" v="64442"/>
        <pc:sldMkLst>
          <pc:docMk/>
          <pc:sldMk cId="1591986934" sldId="418"/>
        </pc:sldMkLst>
        <pc:spChg chg="mod">
          <ac:chgData name="Christoph Sperl" userId="4af139c36cd33df3" providerId="LiveId" clId="{4FDE348E-D249-4C5C-9F68-032556BA0214}" dt="2021-11-09T14:28:21.443" v="33751" actId="20577"/>
          <ac:spMkLst>
            <pc:docMk/>
            <pc:sldMk cId="1591986934" sldId="418"/>
            <ac:spMk id="3" creationId="{9A6F1847-552C-46B1-BF22-C2BCC48A696D}"/>
          </ac:spMkLst>
        </pc:spChg>
        <pc:picChg chg="del">
          <ac:chgData name="Christoph Sperl" userId="4af139c36cd33df3" providerId="LiveId" clId="{4FDE348E-D249-4C5C-9F68-032556BA0214}" dt="2021-11-09T13:53:25.828" v="33246" actId="478"/>
          <ac:picMkLst>
            <pc:docMk/>
            <pc:sldMk cId="1591986934" sldId="418"/>
            <ac:picMk id="5" creationId="{7FF7C477-9F8F-4BC5-AC4E-0F7912BE74AA}"/>
          </ac:picMkLst>
        </pc:picChg>
      </pc:sldChg>
      <pc:sldChg chg="addSp delSp modSp new mod modTransition modAnim">
        <pc:chgData name="Christoph Sperl" userId="4af139c36cd33df3" providerId="LiveId" clId="{4FDE348E-D249-4C5C-9F68-032556BA0214}" dt="2021-11-18T14:03:22.282" v="64442"/>
        <pc:sldMkLst>
          <pc:docMk/>
          <pc:sldMk cId="3538045545" sldId="419"/>
        </pc:sldMkLst>
        <pc:spChg chg="mod">
          <ac:chgData name="Christoph Sperl" userId="4af139c36cd33df3" providerId="LiveId" clId="{4FDE348E-D249-4C5C-9F68-032556BA0214}" dt="2021-11-09T14:30:10.972" v="33799" actId="20577"/>
          <ac:spMkLst>
            <pc:docMk/>
            <pc:sldMk cId="3538045545" sldId="419"/>
            <ac:spMk id="2" creationId="{F0ACB504-85FB-47DB-87E7-3BD7C5E719FE}"/>
          </ac:spMkLst>
        </pc:spChg>
        <pc:spChg chg="mod">
          <ac:chgData name="Christoph Sperl" userId="4af139c36cd33df3" providerId="LiveId" clId="{4FDE348E-D249-4C5C-9F68-032556BA0214}" dt="2021-11-09T14:38:17.290" v="34098" actId="20577"/>
          <ac:spMkLst>
            <pc:docMk/>
            <pc:sldMk cId="3538045545" sldId="419"/>
            <ac:spMk id="3" creationId="{4A1CCB94-5368-41A5-A579-468B3B74AF14}"/>
          </ac:spMkLst>
        </pc:spChg>
        <pc:spChg chg="add mod ord">
          <ac:chgData name="Christoph Sperl" userId="4af139c36cd33df3" providerId="LiveId" clId="{4FDE348E-D249-4C5C-9F68-032556BA0214}" dt="2021-11-09T14:36:14.025" v="33817" actId="14100"/>
          <ac:spMkLst>
            <pc:docMk/>
            <pc:sldMk cId="3538045545" sldId="419"/>
            <ac:spMk id="6" creationId="{6424EC09-41CA-4DE5-9194-6D3E17A00B10}"/>
          </ac:spMkLst>
        </pc:spChg>
        <pc:picChg chg="add del mod">
          <ac:chgData name="Christoph Sperl" userId="4af139c36cd33df3" providerId="LiveId" clId="{4FDE348E-D249-4C5C-9F68-032556BA0214}" dt="2021-11-09T14:30:48.156" v="33804" actId="478"/>
          <ac:picMkLst>
            <pc:docMk/>
            <pc:sldMk cId="3538045545" sldId="419"/>
            <ac:picMk id="5" creationId="{2A93EC4F-0D4E-47A7-96D3-AC1F1BB09266}"/>
          </ac:picMkLst>
        </pc:picChg>
        <pc:picChg chg="add mod">
          <ac:chgData name="Christoph Sperl" userId="4af139c36cd33df3" providerId="LiveId" clId="{4FDE348E-D249-4C5C-9F68-032556BA0214}" dt="2021-11-09T14:36:03.985" v="33815" actId="1076"/>
          <ac:picMkLst>
            <pc:docMk/>
            <pc:sldMk cId="3538045545" sldId="419"/>
            <ac:picMk id="8" creationId="{DA333CC1-47DB-41EB-9094-E5C1E42D3444}"/>
          </ac:picMkLst>
        </pc:picChg>
        <pc:picChg chg="add del">
          <ac:chgData name="Christoph Sperl" userId="4af139c36cd33df3" providerId="LiveId" clId="{4FDE348E-D249-4C5C-9F68-032556BA0214}" dt="2021-11-09T14:38:23.533" v="34100" actId="478"/>
          <ac:picMkLst>
            <pc:docMk/>
            <pc:sldMk cId="3538045545" sldId="419"/>
            <ac:picMk id="10" creationId="{86005D9B-833D-40B4-824C-FE8B787BB628}"/>
          </ac:picMkLst>
        </pc:picChg>
      </pc:sldChg>
      <pc:sldChg chg="addSp modSp new mod modTransition modAnim">
        <pc:chgData name="Christoph Sperl" userId="4af139c36cd33df3" providerId="LiveId" clId="{4FDE348E-D249-4C5C-9F68-032556BA0214}" dt="2021-11-18T14:03:22.282" v="64442"/>
        <pc:sldMkLst>
          <pc:docMk/>
          <pc:sldMk cId="983675504" sldId="420"/>
        </pc:sldMkLst>
        <pc:spChg chg="mod">
          <ac:chgData name="Christoph Sperl" userId="4af139c36cd33df3" providerId="LiveId" clId="{4FDE348E-D249-4C5C-9F68-032556BA0214}" dt="2021-11-09T14:46:15.058" v="34129" actId="20577"/>
          <ac:spMkLst>
            <pc:docMk/>
            <pc:sldMk cId="983675504" sldId="420"/>
            <ac:spMk id="2" creationId="{CEE2726C-01A2-4498-B641-B4E0E9D3841F}"/>
          </ac:spMkLst>
        </pc:spChg>
        <pc:spChg chg="mod">
          <ac:chgData name="Christoph Sperl" userId="4af139c36cd33df3" providerId="LiveId" clId="{4FDE348E-D249-4C5C-9F68-032556BA0214}" dt="2021-11-09T14:52:48.967" v="34482" actId="20577"/>
          <ac:spMkLst>
            <pc:docMk/>
            <pc:sldMk cId="983675504" sldId="420"/>
            <ac:spMk id="3" creationId="{0A9A6772-F3B1-463D-88B0-FA8F10CD998F}"/>
          </ac:spMkLst>
        </pc:spChg>
        <pc:spChg chg="add mod">
          <ac:chgData name="Christoph Sperl" userId="4af139c36cd33df3" providerId="LiveId" clId="{4FDE348E-D249-4C5C-9F68-032556BA0214}" dt="2021-11-09T14:49:23.773" v="34132" actId="1076"/>
          <ac:spMkLst>
            <pc:docMk/>
            <pc:sldMk cId="983675504" sldId="420"/>
            <ac:spMk id="6" creationId="{D0709C04-DEF8-4D47-B7D4-DC8CB8D98686}"/>
          </ac:spMkLst>
        </pc:spChg>
        <pc:picChg chg="add mod">
          <ac:chgData name="Christoph Sperl" userId="4af139c36cd33df3" providerId="LiveId" clId="{4FDE348E-D249-4C5C-9F68-032556BA0214}" dt="2021-11-09T14:46:04.994" v="34104" actId="1076"/>
          <ac:picMkLst>
            <pc:docMk/>
            <pc:sldMk cId="983675504" sldId="420"/>
            <ac:picMk id="5" creationId="{0931413F-A4B9-483A-BCF9-D050EECD0792}"/>
          </ac:picMkLst>
        </pc:picChg>
      </pc:sldChg>
      <pc:sldChg chg="addSp delSp modSp new mod modTransition">
        <pc:chgData name="Christoph Sperl" userId="4af139c36cd33df3" providerId="LiveId" clId="{4FDE348E-D249-4C5C-9F68-032556BA0214}" dt="2021-11-18T14:03:22.282" v="64442"/>
        <pc:sldMkLst>
          <pc:docMk/>
          <pc:sldMk cId="140772781" sldId="421"/>
        </pc:sldMkLst>
        <pc:spChg chg="mod">
          <ac:chgData name="Christoph Sperl" userId="4af139c36cd33df3" providerId="LiveId" clId="{4FDE348E-D249-4C5C-9F68-032556BA0214}" dt="2021-11-10T08:02:52.568" v="34545" actId="20577"/>
          <ac:spMkLst>
            <pc:docMk/>
            <pc:sldMk cId="140772781" sldId="421"/>
            <ac:spMk id="2" creationId="{088D9EA2-A636-45EB-AB43-CD644A943314}"/>
          </ac:spMkLst>
        </pc:spChg>
        <pc:spChg chg="mod">
          <ac:chgData name="Christoph Sperl" userId="4af139c36cd33df3" providerId="LiveId" clId="{4FDE348E-D249-4C5C-9F68-032556BA0214}" dt="2021-11-10T08:04:33.016" v="34698" actId="5793"/>
          <ac:spMkLst>
            <pc:docMk/>
            <pc:sldMk cId="140772781" sldId="421"/>
            <ac:spMk id="3" creationId="{FDD96449-FA4F-4046-9873-FDA6F6FA2011}"/>
          </ac:spMkLst>
        </pc:spChg>
        <pc:picChg chg="add del mod">
          <ac:chgData name="Christoph Sperl" userId="4af139c36cd33df3" providerId="LiveId" clId="{4FDE348E-D249-4C5C-9F68-032556BA0214}" dt="2021-11-10T08:02:48.336" v="34537" actId="478"/>
          <ac:picMkLst>
            <pc:docMk/>
            <pc:sldMk cId="140772781" sldId="421"/>
            <ac:picMk id="5" creationId="{96CD2098-0F76-448D-AF52-F56B9B8AFB84}"/>
          </ac:picMkLst>
        </pc:picChg>
        <pc:picChg chg="add mod">
          <ac:chgData name="Christoph Sperl" userId="4af139c36cd33df3" providerId="LiveId" clId="{4FDE348E-D249-4C5C-9F68-032556BA0214}" dt="2021-11-10T08:03:26.427" v="34547" actId="1076"/>
          <ac:picMkLst>
            <pc:docMk/>
            <pc:sldMk cId="140772781" sldId="421"/>
            <ac:picMk id="7" creationId="{C95C4B6D-D058-47FB-BE9A-6902268FD131}"/>
          </ac:picMkLst>
        </pc:picChg>
      </pc:sldChg>
      <pc:sldChg chg="addSp modSp new mod modTransition modAnim">
        <pc:chgData name="Christoph Sperl" userId="4af139c36cd33df3" providerId="LiveId" clId="{4FDE348E-D249-4C5C-9F68-032556BA0214}" dt="2021-11-18T14:03:22.282" v="64442"/>
        <pc:sldMkLst>
          <pc:docMk/>
          <pc:sldMk cId="631941648" sldId="422"/>
        </pc:sldMkLst>
        <pc:spChg chg="mod">
          <ac:chgData name="Christoph Sperl" userId="4af139c36cd33df3" providerId="LiveId" clId="{4FDE348E-D249-4C5C-9F68-032556BA0214}" dt="2021-11-10T08:34:07.665" v="34966" actId="20577"/>
          <ac:spMkLst>
            <pc:docMk/>
            <pc:sldMk cId="631941648" sldId="422"/>
            <ac:spMk id="2" creationId="{FA5198B2-6CC8-447F-8D8C-4C1E5D12D96A}"/>
          </ac:spMkLst>
        </pc:spChg>
        <pc:spChg chg="mod">
          <ac:chgData name="Christoph Sperl" userId="4af139c36cd33df3" providerId="LiveId" clId="{4FDE348E-D249-4C5C-9F68-032556BA0214}" dt="2021-11-10T08:33:40.561" v="34937" actId="6549"/>
          <ac:spMkLst>
            <pc:docMk/>
            <pc:sldMk cId="631941648" sldId="422"/>
            <ac:spMk id="3" creationId="{8A90DAAF-59B3-490D-BFDE-096E1572FF6F}"/>
          </ac:spMkLst>
        </pc:spChg>
        <pc:spChg chg="add mod">
          <ac:chgData name="Christoph Sperl" userId="4af139c36cd33df3" providerId="LiveId" clId="{4FDE348E-D249-4C5C-9F68-032556BA0214}" dt="2021-11-10T08:07:28.314" v="34707" actId="1076"/>
          <ac:spMkLst>
            <pc:docMk/>
            <pc:sldMk cId="631941648" sldId="422"/>
            <ac:spMk id="6" creationId="{E3A7B1B1-17D9-4C99-A27A-DA26FD70431D}"/>
          </ac:spMkLst>
        </pc:spChg>
        <pc:spChg chg="add mod">
          <ac:chgData name="Christoph Sperl" userId="4af139c36cd33df3" providerId="LiveId" clId="{4FDE348E-D249-4C5C-9F68-032556BA0214}" dt="2021-11-10T08:07:39.907" v="34725" actId="1076"/>
          <ac:spMkLst>
            <pc:docMk/>
            <pc:sldMk cId="631941648" sldId="422"/>
            <ac:spMk id="7" creationId="{A86C7731-A7FC-4E29-AD06-97BEBA8A3B54}"/>
          </ac:spMkLst>
        </pc:spChg>
        <pc:spChg chg="add mod">
          <ac:chgData name="Christoph Sperl" userId="4af139c36cd33df3" providerId="LiveId" clId="{4FDE348E-D249-4C5C-9F68-032556BA0214}" dt="2021-11-10T08:08:16.055" v="34788" actId="14100"/>
          <ac:spMkLst>
            <pc:docMk/>
            <pc:sldMk cId="631941648" sldId="422"/>
            <ac:spMk id="8" creationId="{AE342BC4-2C36-4633-98C9-740812BFA408}"/>
          </ac:spMkLst>
        </pc:spChg>
        <pc:spChg chg="add mod">
          <ac:chgData name="Christoph Sperl" userId="4af139c36cd33df3" providerId="LiveId" clId="{4FDE348E-D249-4C5C-9F68-032556BA0214}" dt="2021-11-10T08:08:40.280" v="34821" actId="14100"/>
          <ac:spMkLst>
            <pc:docMk/>
            <pc:sldMk cId="631941648" sldId="422"/>
            <ac:spMk id="9" creationId="{77ACBD39-6CAF-4FD8-8C6F-2106D13572A6}"/>
          </ac:spMkLst>
        </pc:spChg>
        <pc:spChg chg="add mod">
          <ac:chgData name="Christoph Sperl" userId="4af139c36cd33df3" providerId="LiveId" clId="{4FDE348E-D249-4C5C-9F68-032556BA0214}" dt="2021-11-10T08:09:35.352" v="34857" actId="14100"/>
          <ac:spMkLst>
            <pc:docMk/>
            <pc:sldMk cId="631941648" sldId="422"/>
            <ac:spMk id="10" creationId="{F0920181-7733-4521-9944-B5B037C69BFC}"/>
          </ac:spMkLst>
        </pc:spChg>
        <pc:picChg chg="add mod modCrop">
          <ac:chgData name="Christoph Sperl" userId="4af139c36cd33df3" providerId="LiveId" clId="{4FDE348E-D249-4C5C-9F68-032556BA0214}" dt="2021-11-10T08:09:28.002" v="34855" actId="1076"/>
          <ac:picMkLst>
            <pc:docMk/>
            <pc:sldMk cId="631941648" sldId="422"/>
            <ac:picMk id="5" creationId="{2015AEBF-4F51-4D81-B5B4-4F228AC05ED9}"/>
          </ac:picMkLst>
        </pc:picChg>
      </pc:sldChg>
      <pc:sldChg chg="modSp new mod modTransition modAnim">
        <pc:chgData name="Christoph Sperl" userId="4af139c36cd33df3" providerId="LiveId" clId="{4FDE348E-D249-4C5C-9F68-032556BA0214}" dt="2021-11-18T14:03:22.282" v="64442"/>
        <pc:sldMkLst>
          <pc:docMk/>
          <pc:sldMk cId="4017320646" sldId="423"/>
        </pc:sldMkLst>
        <pc:spChg chg="mod">
          <ac:chgData name="Christoph Sperl" userId="4af139c36cd33df3" providerId="LiveId" clId="{4FDE348E-D249-4C5C-9F68-032556BA0214}" dt="2021-11-10T10:40:13.405" v="35000" actId="20577"/>
          <ac:spMkLst>
            <pc:docMk/>
            <pc:sldMk cId="4017320646" sldId="423"/>
            <ac:spMk id="2" creationId="{F4729677-5268-41F6-9C4C-C800BF8825E1}"/>
          </ac:spMkLst>
        </pc:spChg>
        <pc:spChg chg="mod">
          <ac:chgData name="Christoph Sperl" userId="4af139c36cd33df3" providerId="LiveId" clId="{4FDE348E-D249-4C5C-9F68-032556BA0214}" dt="2021-11-10T11:53:47.696" v="36185" actId="27636"/>
          <ac:spMkLst>
            <pc:docMk/>
            <pc:sldMk cId="4017320646" sldId="423"/>
            <ac:spMk id="3" creationId="{05B03187-DEAF-4BCC-8D3E-4173E542C33D}"/>
          </ac:spMkLst>
        </pc:spChg>
      </pc:sldChg>
      <pc:sldChg chg="addSp modSp new mod modTransition modAnim">
        <pc:chgData name="Christoph Sperl" userId="4af139c36cd33df3" providerId="LiveId" clId="{4FDE348E-D249-4C5C-9F68-032556BA0214}" dt="2021-11-18T14:03:22.282" v="64442"/>
        <pc:sldMkLst>
          <pc:docMk/>
          <pc:sldMk cId="3276370836" sldId="424"/>
        </pc:sldMkLst>
        <pc:spChg chg="mod">
          <ac:chgData name="Christoph Sperl" userId="4af139c36cd33df3" providerId="LiveId" clId="{4FDE348E-D249-4C5C-9F68-032556BA0214}" dt="2021-11-10T11:55:53.361" v="36213" actId="20577"/>
          <ac:spMkLst>
            <pc:docMk/>
            <pc:sldMk cId="3276370836" sldId="424"/>
            <ac:spMk id="2" creationId="{2202D73F-77A9-44D3-8B0B-AC7AAB6950D9}"/>
          </ac:spMkLst>
        </pc:spChg>
        <pc:spChg chg="mod">
          <ac:chgData name="Christoph Sperl" userId="4af139c36cd33df3" providerId="LiveId" clId="{4FDE348E-D249-4C5C-9F68-032556BA0214}" dt="2021-11-10T12:01:24.001" v="36642" actId="20577"/>
          <ac:spMkLst>
            <pc:docMk/>
            <pc:sldMk cId="3276370836" sldId="424"/>
            <ac:spMk id="3" creationId="{0E1EE30D-9197-400B-BEBD-BBAE385C3A5E}"/>
          </ac:spMkLst>
        </pc:spChg>
        <pc:spChg chg="add mod">
          <ac:chgData name="Christoph Sperl" userId="4af139c36cd33df3" providerId="LiveId" clId="{4FDE348E-D249-4C5C-9F68-032556BA0214}" dt="2021-11-10T11:57:08.556" v="36268" actId="14100"/>
          <ac:spMkLst>
            <pc:docMk/>
            <pc:sldMk cId="3276370836" sldId="424"/>
            <ac:spMk id="6" creationId="{131E80CA-B3ED-48D8-99FD-2AFB520DFC11}"/>
          </ac:spMkLst>
        </pc:spChg>
        <pc:spChg chg="add mod">
          <ac:chgData name="Christoph Sperl" userId="4af139c36cd33df3" providerId="LiveId" clId="{4FDE348E-D249-4C5C-9F68-032556BA0214}" dt="2021-11-10T11:57:16.054" v="36271" actId="14100"/>
          <ac:spMkLst>
            <pc:docMk/>
            <pc:sldMk cId="3276370836" sldId="424"/>
            <ac:spMk id="7" creationId="{5AAB425C-E7DB-4AF9-AA20-CCDCE9A33EFB}"/>
          </ac:spMkLst>
        </pc:spChg>
        <pc:spChg chg="add mod">
          <ac:chgData name="Christoph Sperl" userId="4af139c36cd33df3" providerId="LiveId" clId="{4FDE348E-D249-4C5C-9F68-032556BA0214}" dt="2021-11-10T11:58:14.828" v="36378" actId="1038"/>
          <ac:spMkLst>
            <pc:docMk/>
            <pc:sldMk cId="3276370836" sldId="424"/>
            <ac:spMk id="8" creationId="{EA01ACCF-5E15-4F5C-909C-B66F5E77A066}"/>
          </ac:spMkLst>
        </pc:spChg>
        <pc:spChg chg="add mod">
          <ac:chgData name="Christoph Sperl" userId="4af139c36cd33df3" providerId="LiveId" clId="{4FDE348E-D249-4C5C-9F68-032556BA0214}" dt="2021-11-10T11:58:22.689" v="36389" actId="1035"/>
          <ac:spMkLst>
            <pc:docMk/>
            <pc:sldMk cId="3276370836" sldId="424"/>
            <ac:spMk id="9" creationId="{D4FC4938-8073-41FE-B084-8BE5780C8850}"/>
          </ac:spMkLst>
        </pc:spChg>
        <pc:spChg chg="add mod">
          <ac:chgData name="Christoph Sperl" userId="4af139c36cd33df3" providerId="LiveId" clId="{4FDE348E-D249-4C5C-9F68-032556BA0214}" dt="2021-11-10T11:59:33.696" v="36436" actId="14100"/>
          <ac:spMkLst>
            <pc:docMk/>
            <pc:sldMk cId="3276370836" sldId="424"/>
            <ac:spMk id="10" creationId="{24F33773-CC1B-4529-9E09-02D2243F7EE7}"/>
          </ac:spMkLst>
        </pc:spChg>
        <pc:spChg chg="add mod">
          <ac:chgData name="Christoph Sperl" userId="4af139c36cd33df3" providerId="LiveId" clId="{4FDE348E-D249-4C5C-9F68-032556BA0214}" dt="2021-11-10T12:00:10.486" v="36503" actId="14100"/>
          <ac:spMkLst>
            <pc:docMk/>
            <pc:sldMk cId="3276370836" sldId="424"/>
            <ac:spMk id="11" creationId="{BA4E015F-68A9-43E8-A8A4-FDB96AD3E0DD}"/>
          </ac:spMkLst>
        </pc:spChg>
        <pc:spChg chg="add mod">
          <ac:chgData name="Christoph Sperl" userId="4af139c36cd33df3" providerId="LiveId" clId="{4FDE348E-D249-4C5C-9F68-032556BA0214}" dt="2021-11-10T12:01:15.414" v="36641" actId="14100"/>
          <ac:spMkLst>
            <pc:docMk/>
            <pc:sldMk cId="3276370836" sldId="424"/>
            <ac:spMk id="12" creationId="{8889FEC9-BCA0-4939-8F44-7DFF024F6DAC}"/>
          </ac:spMkLst>
        </pc:spChg>
        <pc:spChg chg="add mod">
          <ac:chgData name="Christoph Sperl" userId="4af139c36cd33df3" providerId="LiveId" clId="{4FDE348E-D249-4C5C-9F68-032556BA0214}" dt="2021-11-10T12:01:11.790" v="36640" actId="14100"/>
          <ac:spMkLst>
            <pc:docMk/>
            <pc:sldMk cId="3276370836" sldId="424"/>
            <ac:spMk id="13" creationId="{CC499A05-F153-4C9C-8124-7B9CF126DBCF}"/>
          </ac:spMkLst>
        </pc:spChg>
        <pc:graphicFrameChg chg="add modGraphic">
          <ac:chgData name="Christoph Sperl" userId="4af139c36cd33df3" providerId="LiveId" clId="{4FDE348E-D249-4C5C-9F68-032556BA0214}" dt="2021-11-10T13:42:49.783" v="37134" actId="27309"/>
          <ac:graphicFrameMkLst>
            <pc:docMk/>
            <pc:sldMk cId="3276370836" sldId="424"/>
            <ac:graphicFrameMk id="15" creationId="{9BBD329E-3401-4B00-98EA-8F971477610C}"/>
          </ac:graphicFrameMkLst>
        </pc:graphicFrameChg>
        <pc:picChg chg="add mod">
          <ac:chgData name="Christoph Sperl" userId="4af139c36cd33df3" providerId="LiveId" clId="{4FDE348E-D249-4C5C-9F68-032556BA0214}" dt="2021-11-10T12:00:17.237" v="36506" actId="1076"/>
          <ac:picMkLst>
            <pc:docMk/>
            <pc:sldMk cId="3276370836" sldId="424"/>
            <ac:picMk id="5" creationId="{9A301342-3F50-4C9C-B653-A998DFC79B61}"/>
          </ac:picMkLst>
        </pc:picChg>
      </pc:sldChg>
      <pc:sldChg chg="addSp modSp new mod modTransition modAnim">
        <pc:chgData name="Christoph Sperl" userId="4af139c36cd33df3" providerId="LiveId" clId="{4FDE348E-D249-4C5C-9F68-032556BA0214}" dt="2021-11-18T14:03:22.282" v="64442"/>
        <pc:sldMkLst>
          <pc:docMk/>
          <pc:sldMk cId="390485797" sldId="425"/>
        </pc:sldMkLst>
        <pc:spChg chg="mod">
          <ac:chgData name="Christoph Sperl" userId="4af139c36cd33df3" providerId="LiveId" clId="{4FDE348E-D249-4C5C-9F68-032556BA0214}" dt="2021-11-10T13:31:46.483" v="36684" actId="313"/>
          <ac:spMkLst>
            <pc:docMk/>
            <pc:sldMk cId="390485797" sldId="425"/>
            <ac:spMk id="2" creationId="{2D58CCBC-75F4-4B04-834C-FA4D93A6BBA7}"/>
          </ac:spMkLst>
        </pc:spChg>
        <pc:spChg chg="mod">
          <ac:chgData name="Christoph Sperl" userId="4af139c36cd33df3" providerId="LiveId" clId="{4FDE348E-D249-4C5C-9F68-032556BA0214}" dt="2021-11-10T13:39:36.598" v="37105" actId="20577"/>
          <ac:spMkLst>
            <pc:docMk/>
            <pc:sldMk cId="390485797" sldId="425"/>
            <ac:spMk id="3" creationId="{F313B61C-FE0A-463E-B386-57CCB33448EB}"/>
          </ac:spMkLst>
        </pc:spChg>
        <pc:spChg chg="add mod">
          <ac:chgData name="Christoph Sperl" userId="4af139c36cd33df3" providerId="LiveId" clId="{4FDE348E-D249-4C5C-9F68-032556BA0214}" dt="2021-11-10T13:35:52.463" v="36691" actId="1076"/>
          <ac:spMkLst>
            <pc:docMk/>
            <pc:sldMk cId="390485797" sldId="425"/>
            <ac:spMk id="6" creationId="{17E58C30-7E16-4D49-A381-E66FA88C13D9}"/>
          </ac:spMkLst>
        </pc:spChg>
        <pc:spChg chg="add mod">
          <ac:chgData name="Christoph Sperl" userId="4af139c36cd33df3" providerId="LiveId" clId="{4FDE348E-D249-4C5C-9F68-032556BA0214}" dt="2021-11-10T13:36:24.222" v="36736" actId="14100"/>
          <ac:spMkLst>
            <pc:docMk/>
            <pc:sldMk cId="390485797" sldId="425"/>
            <ac:spMk id="7" creationId="{AFEC8809-1FDB-47A3-BBAD-EA7A1D9392A7}"/>
          </ac:spMkLst>
        </pc:spChg>
        <pc:spChg chg="add mod">
          <ac:chgData name="Christoph Sperl" userId="4af139c36cd33df3" providerId="LiveId" clId="{4FDE348E-D249-4C5C-9F68-032556BA0214}" dt="2021-11-10T13:37:38.186" v="36866" actId="14100"/>
          <ac:spMkLst>
            <pc:docMk/>
            <pc:sldMk cId="390485797" sldId="425"/>
            <ac:spMk id="8" creationId="{8B7C44D6-4B61-489E-AD9F-098A88C6D0A7}"/>
          </ac:spMkLst>
        </pc:spChg>
        <pc:spChg chg="add mod">
          <ac:chgData name="Christoph Sperl" userId="4af139c36cd33df3" providerId="LiveId" clId="{4FDE348E-D249-4C5C-9F68-032556BA0214}" dt="2021-11-10T13:38:10.695" v="36886" actId="14100"/>
          <ac:spMkLst>
            <pc:docMk/>
            <pc:sldMk cId="390485797" sldId="425"/>
            <ac:spMk id="9" creationId="{A96E8E70-898A-402B-8B47-B188D05CC8E8}"/>
          </ac:spMkLst>
        </pc:spChg>
        <pc:spChg chg="add mod">
          <ac:chgData name="Christoph Sperl" userId="4af139c36cd33df3" providerId="LiveId" clId="{4FDE348E-D249-4C5C-9F68-032556BA0214}" dt="2021-11-10T13:38:40.270" v="36973" actId="1076"/>
          <ac:spMkLst>
            <pc:docMk/>
            <pc:sldMk cId="390485797" sldId="425"/>
            <ac:spMk id="10" creationId="{F25C9B66-4FE7-4050-9CFA-EB0D2CB83A2C}"/>
          </ac:spMkLst>
        </pc:spChg>
        <pc:spChg chg="add mod">
          <ac:chgData name="Christoph Sperl" userId="4af139c36cd33df3" providerId="LiveId" clId="{4FDE348E-D249-4C5C-9F68-032556BA0214}" dt="2021-11-10T13:39:15.115" v="37022" actId="14100"/>
          <ac:spMkLst>
            <pc:docMk/>
            <pc:sldMk cId="390485797" sldId="425"/>
            <ac:spMk id="11" creationId="{6252C269-59D6-45CB-A61B-A94D97D96BE3}"/>
          </ac:spMkLst>
        </pc:spChg>
        <pc:picChg chg="add mod">
          <ac:chgData name="Christoph Sperl" userId="4af139c36cd33df3" providerId="LiveId" clId="{4FDE348E-D249-4C5C-9F68-032556BA0214}" dt="2021-11-10T13:35:10.027" v="36689" actId="1076"/>
          <ac:picMkLst>
            <pc:docMk/>
            <pc:sldMk cId="390485797" sldId="425"/>
            <ac:picMk id="5" creationId="{C3DB03F0-8CCB-4832-8438-8AB708F22BBE}"/>
          </ac:picMkLst>
        </pc:picChg>
      </pc:sldChg>
      <pc:sldChg chg="modSp new mod modTransition modAnim">
        <pc:chgData name="Christoph Sperl" userId="4af139c36cd33df3" providerId="LiveId" clId="{4FDE348E-D249-4C5C-9F68-032556BA0214}" dt="2021-11-18T14:03:22.282" v="64442"/>
        <pc:sldMkLst>
          <pc:docMk/>
          <pc:sldMk cId="1590386953" sldId="426"/>
        </pc:sldMkLst>
        <pc:spChg chg="mod">
          <ac:chgData name="Christoph Sperl" userId="4af139c36cd33df3" providerId="LiveId" clId="{4FDE348E-D249-4C5C-9F68-032556BA0214}" dt="2021-11-10T13:56:17.239" v="37150"/>
          <ac:spMkLst>
            <pc:docMk/>
            <pc:sldMk cId="1590386953" sldId="426"/>
            <ac:spMk id="2" creationId="{C30A3748-C488-4A5A-8383-B193ECBC6735}"/>
          </ac:spMkLst>
        </pc:spChg>
        <pc:spChg chg="mod">
          <ac:chgData name="Christoph Sperl" userId="4af139c36cd33df3" providerId="LiveId" clId="{4FDE348E-D249-4C5C-9F68-032556BA0214}" dt="2021-11-10T14:04:05.889" v="37837" actId="113"/>
          <ac:spMkLst>
            <pc:docMk/>
            <pc:sldMk cId="1590386953" sldId="426"/>
            <ac:spMk id="3" creationId="{F974C0CE-AC68-4346-89F8-838E91810676}"/>
          </ac:spMkLst>
        </pc:spChg>
      </pc:sldChg>
      <pc:sldChg chg="addSp modSp new mod modTransition modAnim">
        <pc:chgData name="Christoph Sperl" userId="4af139c36cd33df3" providerId="LiveId" clId="{4FDE348E-D249-4C5C-9F68-032556BA0214}" dt="2021-11-18T14:03:22.282" v="64442"/>
        <pc:sldMkLst>
          <pc:docMk/>
          <pc:sldMk cId="1090475384" sldId="427"/>
        </pc:sldMkLst>
        <pc:spChg chg="mod">
          <ac:chgData name="Christoph Sperl" userId="4af139c36cd33df3" providerId="LiveId" clId="{4FDE348E-D249-4C5C-9F68-032556BA0214}" dt="2021-11-10T14:10:41.413" v="37858" actId="20577"/>
          <ac:spMkLst>
            <pc:docMk/>
            <pc:sldMk cId="1090475384" sldId="427"/>
            <ac:spMk id="2" creationId="{7C4F3C63-EFCB-40F0-8910-79F75D6286C2}"/>
          </ac:spMkLst>
        </pc:spChg>
        <pc:spChg chg="mod">
          <ac:chgData name="Christoph Sperl" userId="4af139c36cd33df3" providerId="LiveId" clId="{4FDE348E-D249-4C5C-9F68-032556BA0214}" dt="2021-11-10T14:45:52.225" v="38241" actId="20577"/>
          <ac:spMkLst>
            <pc:docMk/>
            <pc:sldMk cId="1090475384" sldId="427"/>
            <ac:spMk id="3" creationId="{31FAC1E4-CEE3-47F6-B00D-5CFAAF1835F2}"/>
          </ac:spMkLst>
        </pc:spChg>
        <pc:spChg chg="add mod">
          <ac:chgData name="Christoph Sperl" userId="4af139c36cd33df3" providerId="LiveId" clId="{4FDE348E-D249-4C5C-9F68-032556BA0214}" dt="2021-11-10T14:11:21.464" v="37870" actId="1035"/>
          <ac:spMkLst>
            <pc:docMk/>
            <pc:sldMk cId="1090475384" sldId="427"/>
            <ac:spMk id="6" creationId="{2963C590-68A2-4428-BDD0-D25CC23C06BB}"/>
          </ac:spMkLst>
        </pc:spChg>
        <pc:spChg chg="add mod">
          <ac:chgData name="Christoph Sperl" userId="4af139c36cd33df3" providerId="LiveId" clId="{4FDE348E-D249-4C5C-9F68-032556BA0214}" dt="2021-11-10T14:38:17.224" v="38003" actId="1076"/>
          <ac:spMkLst>
            <pc:docMk/>
            <pc:sldMk cId="1090475384" sldId="427"/>
            <ac:spMk id="7" creationId="{1F277543-9BE1-4BD5-918F-0F1D15631A16}"/>
          </ac:spMkLst>
        </pc:spChg>
        <pc:spChg chg="add mod">
          <ac:chgData name="Christoph Sperl" userId="4af139c36cd33df3" providerId="LiveId" clId="{4FDE348E-D249-4C5C-9F68-032556BA0214}" dt="2021-11-10T14:44:28.748" v="38067" actId="14100"/>
          <ac:spMkLst>
            <pc:docMk/>
            <pc:sldMk cId="1090475384" sldId="427"/>
            <ac:spMk id="8" creationId="{BE5A0AA2-CA7A-4969-8971-FFE56306F8FB}"/>
          </ac:spMkLst>
        </pc:spChg>
        <pc:spChg chg="add mod">
          <ac:chgData name="Christoph Sperl" userId="4af139c36cd33df3" providerId="LiveId" clId="{4FDE348E-D249-4C5C-9F68-032556BA0214}" dt="2021-11-10T14:46:08.367" v="38244" actId="14100"/>
          <ac:spMkLst>
            <pc:docMk/>
            <pc:sldMk cId="1090475384" sldId="427"/>
            <ac:spMk id="9" creationId="{CC07EED4-9F5A-43A5-B2DD-2B6CA4EE93AF}"/>
          </ac:spMkLst>
        </pc:spChg>
        <pc:spChg chg="add mod">
          <ac:chgData name="Christoph Sperl" userId="4af139c36cd33df3" providerId="LiveId" clId="{4FDE348E-D249-4C5C-9F68-032556BA0214}" dt="2021-11-10T14:46:17.290" v="38247" actId="14100"/>
          <ac:spMkLst>
            <pc:docMk/>
            <pc:sldMk cId="1090475384" sldId="427"/>
            <ac:spMk id="10" creationId="{769CEB28-43B6-46C6-AC7A-79A467100E93}"/>
          </ac:spMkLst>
        </pc:spChg>
        <pc:picChg chg="add mod">
          <ac:chgData name="Christoph Sperl" userId="4af139c36cd33df3" providerId="LiveId" clId="{4FDE348E-D249-4C5C-9F68-032556BA0214}" dt="2021-11-10T14:10:35.999" v="37844" actId="1076"/>
          <ac:picMkLst>
            <pc:docMk/>
            <pc:sldMk cId="1090475384" sldId="427"/>
            <ac:picMk id="5" creationId="{7607794A-6C9B-4ECA-9C62-B1352451BE34}"/>
          </ac:picMkLst>
        </pc:picChg>
      </pc:sldChg>
      <pc:sldChg chg="addSp delSp modSp new mod modTransition modAnim">
        <pc:chgData name="Christoph Sperl" userId="4af139c36cd33df3" providerId="LiveId" clId="{4FDE348E-D249-4C5C-9F68-032556BA0214}" dt="2021-11-18T14:03:22.282" v="64442"/>
        <pc:sldMkLst>
          <pc:docMk/>
          <pc:sldMk cId="2247780637" sldId="428"/>
        </pc:sldMkLst>
        <pc:spChg chg="mod">
          <ac:chgData name="Christoph Sperl" userId="4af139c36cd33df3" providerId="LiveId" clId="{4FDE348E-D249-4C5C-9F68-032556BA0214}" dt="2021-11-10T14:47:12.530" v="38276" actId="20577"/>
          <ac:spMkLst>
            <pc:docMk/>
            <pc:sldMk cId="2247780637" sldId="428"/>
            <ac:spMk id="2" creationId="{F614AA80-7A96-4FAA-A795-C0BA0770673A}"/>
          </ac:spMkLst>
        </pc:spChg>
        <pc:spChg chg="mod">
          <ac:chgData name="Christoph Sperl" userId="4af139c36cd33df3" providerId="LiveId" clId="{4FDE348E-D249-4C5C-9F68-032556BA0214}" dt="2021-11-10T14:51:28.794" v="38649" actId="20577"/>
          <ac:spMkLst>
            <pc:docMk/>
            <pc:sldMk cId="2247780637" sldId="428"/>
            <ac:spMk id="3" creationId="{ADF7A074-F6ED-4755-BFE3-46DB1DF23135}"/>
          </ac:spMkLst>
        </pc:spChg>
        <pc:spChg chg="add mod">
          <ac:chgData name="Christoph Sperl" userId="4af139c36cd33df3" providerId="LiveId" clId="{4FDE348E-D249-4C5C-9F68-032556BA0214}" dt="2021-11-10T14:49:41.737" v="38377" actId="14100"/>
          <ac:spMkLst>
            <pc:docMk/>
            <pc:sldMk cId="2247780637" sldId="428"/>
            <ac:spMk id="8" creationId="{7545B867-FD4F-4159-A9D2-FF047C35B8CE}"/>
          </ac:spMkLst>
        </pc:spChg>
        <pc:spChg chg="add mod">
          <ac:chgData name="Christoph Sperl" userId="4af139c36cd33df3" providerId="LiveId" clId="{4FDE348E-D249-4C5C-9F68-032556BA0214}" dt="2021-11-10T14:49:52.297" v="38380" actId="14100"/>
          <ac:spMkLst>
            <pc:docMk/>
            <pc:sldMk cId="2247780637" sldId="428"/>
            <ac:spMk id="9" creationId="{EF4FAFF4-C37E-4FBB-95E2-0B0BDC90A44B}"/>
          </ac:spMkLst>
        </pc:spChg>
        <pc:spChg chg="add mod">
          <ac:chgData name="Christoph Sperl" userId="4af139c36cd33df3" providerId="LiveId" clId="{4FDE348E-D249-4C5C-9F68-032556BA0214}" dt="2021-11-10T14:51:40.241" v="38652" actId="14100"/>
          <ac:spMkLst>
            <pc:docMk/>
            <pc:sldMk cId="2247780637" sldId="428"/>
            <ac:spMk id="10" creationId="{A3EDD3FE-61A1-42F0-A7D0-6B8C81433E50}"/>
          </ac:spMkLst>
        </pc:spChg>
        <pc:spChg chg="add mod">
          <ac:chgData name="Christoph Sperl" userId="4af139c36cd33df3" providerId="LiveId" clId="{4FDE348E-D249-4C5C-9F68-032556BA0214}" dt="2021-11-10T14:51:47.185" v="38655" actId="14100"/>
          <ac:spMkLst>
            <pc:docMk/>
            <pc:sldMk cId="2247780637" sldId="428"/>
            <ac:spMk id="11" creationId="{A6139BAA-A51C-47E9-92B3-30B9A360A143}"/>
          </ac:spMkLst>
        </pc:spChg>
        <pc:picChg chg="add mod">
          <ac:chgData name="Christoph Sperl" userId="4af139c36cd33df3" providerId="LiveId" clId="{4FDE348E-D249-4C5C-9F68-032556BA0214}" dt="2021-11-10T14:48:03.554" v="38278" actId="1076"/>
          <ac:picMkLst>
            <pc:docMk/>
            <pc:sldMk cId="2247780637" sldId="428"/>
            <ac:picMk id="5" creationId="{21A4C015-FC88-4729-BF60-6FF2DDF1CB68}"/>
          </ac:picMkLst>
        </pc:picChg>
        <pc:picChg chg="add del">
          <ac:chgData name="Christoph Sperl" userId="4af139c36cd33df3" providerId="LiveId" clId="{4FDE348E-D249-4C5C-9F68-032556BA0214}" dt="2021-11-10T14:48:53.968" v="38280" actId="478"/>
          <ac:picMkLst>
            <pc:docMk/>
            <pc:sldMk cId="2247780637" sldId="428"/>
            <ac:picMk id="7" creationId="{1E7735F7-DC48-4DC2-9C82-6CB7D02B10FF}"/>
          </ac:picMkLst>
        </pc:picChg>
      </pc:sldChg>
      <pc:sldChg chg="addSp delSp modSp new mod modTransition modAnim">
        <pc:chgData name="Christoph Sperl" userId="4af139c36cd33df3" providerId="LiveId" clId="{4FDE348E-D249-4C5C-9F68-032556BA0214}" dt="2021-11-18T14:03:22.282" v="64442"/>
        <pc:sldMkLst>
          <pc:docMk/>
          <pc:sldMk cId="4147163130" sldId="429"/>
        </pc:sldMkLst>
        <pc:spChg chg="mod">
          <ac:chgData name="Christoph Sperl" userId="4af139c36cd33df3" providerId="LiveId" clId="{4FDE348E-D249-4C5C-9F68-032556BA0214}" dt="2021-11-10T14:54:30.437" v="38685" actId="20577"/>
          <ac:spMkLst>
            <pc:docMk/>
            <pc:sldMk cId="4147163130" sldId="429"/>
            <ac:spMk id="2" creationId="{F0F6EFB0-2E75-4EFF-94D4-F0DD29668ABF}"/>
          </ac:spMkLst>
        </pc:spChg>
        <pc:spChg chg="mod">
          <ac:chgData name="Christoph Sperl" userId="4af139c36cd33df3" providerId="LiveId" clId="{4FDE348E-D249-4C5C-9F68-032556BA0214}" dt="2021-11-10T15:08:49.717" v="39154" actId="20577"/>
          <ac:spMkLst>
            <pc:docMk/>
            <pc:sldMk cId="4147163130" sldId="429"/>
            <ac:spMk id="3" creationId="{C54F71D7-DFCB-4A15-9933-15F86F06D05A}"/>
          </ac:spMkLst>
        </pc:spChg>
        <pc:picChg chg="add mod">
          <ac:chgData name="Christoph Sperl" userId="4af139c36cd33df3" providerId="LiveId" clId="{4FDE348E-D249-4C5C-9F68-032556BA0214}" dt="2021-11-10T14:55:32.574" v="38688" actId="14100"/>
          <ac:picMkLst>
            <pc:docMk/>
            <pc:sldMk cId="4147163130" sldId="429"/>
            <ac:picMk id="5" creationId="{6326B83A-DF6C-44C4-84B0-26C706EBB7D8}"/>
          </ac:picMkLst>
        </pc:picChg>
        <pc:picChg chg="add del">
          <ac:chgData name="Christoph Sperl" userId="4af139c36cd33df3" providerId="LiveId" clId="{4FDE348E-D249-4C5C-9F68-032556BA0214}" dt="2021-11-10T15:03:54.671" v="38823" actId="478"/>
          <ac:picMkLst>
            <pc:docMk/>
            <pc:sldMk cId="4147163130" sldId="429"/>
            <ac:picMk id="7" creationId="{0369FC3C-2484-4E85-8993-D6DCDF146341}"/>
          </ac:picMkLst>
        </pc:picChg>
        <pc:picChg chg="add mod">
          <ac:chgData name="Christoph Sperl" userId="4af139c36cd33df3" providerId="LiveId" clId="{4FDE348E-D249-4C5C-9F68-032556BA0214}" dt="2021-11-10T15:04:14.353" v="38827" actId="14100"/>
          <ac:picMkLst>
            <pc:docMk/>
            <pc:sldMk cId="4147163130" sldId="429"/>
            <ac:picMk id="9" creationId="{D4E7524B-71FC-434E-96D1-69E625EB65E3}"/>
          </ac:picMkLst>
        </pc:picChg>
        <pc:picChg chg="add mod">
          <ac:chgData name="Christoph Sperl" userId="4af139c36cd33df3" providerId="LiveId" clId="{4FDE348E-D249-4C5C-9F68-032556BA0214}" dt="2021-11-10T15:05:12.677" v="38869" actId="14100"/>
          <ac:picMkLst>
            <pc:docMk/>
            <pc:sldMk cId="4147163130" sldId="429"/>
            <ac:picMk id="11" creationId="{9CB3912A-F2F1-4F30-AF7A-596AFA5C373B}"/>
          </ac:picMkLst>
        </pc:picChg>
        <pc:picChg chg="add mod">
          <ac:chgData name="Christoph Sperl" userId="4af139c36cd33df3" providerId="LiveId" clId="{4FDE348E-D249-4C5C-9F68-032556BA0214}" dt="2021-11-10T15:06:26.036" v="38929" actId="14100"/>
          <ac:picMkLst>
            <pc:docMk/>
            <pc:sldMk cId="4147163130" sldId="429"/>
            <ac:picMk id="13" creationId="{9F4F4192-C8E1-4AC1-9528-3B51C6E94BBB}"/>
          </ac:picMkLst>
        </pc:picChg>
        <pc:picChg chg="add mod">
          <ac:chgData name="Christoph Sperl" userId="4af139c36cd33df3" providerId="LiveId" clId="{4FDE348E-D249-4C5C-9F68-032556BA0214}" dt="2021-11-10T15:09:03.349" v="39157" actId="1076"/>
          <ac:picMkLst>
            <pc:docMk/>
            <pc:sldMk cId="4147163130" sldId="429"/>
            <ac:picMk id="15" creationId="{FE2751E3-53B8-411B-AEB9-D88EED3BE40E}"/>
          </ac:picMkLst>
        </pc:picChg>
      </pc:sldChg>
      <pc:sldChg chg="addSp modSp new mod modTransition modAnim">
        <pc:chgData name="Christoph Sperl" userId="4af139c36cd33df3" providerId="LiveId" clId="{4FDE348E-D249-4C5C-9F68-032556BA0214}" dt="2021-11-18T14:03:22.282" v="64442"/>
        <pc:sldMkLst>
          <pc:docMk/>
          <pc:sldMk cId="3787190844" sldId="430"/>
        </pc:sldMkLst>
        <pc:spChg chg="mod">
          <ac:chgData name="Christoph Sperl" userId="4af139c36cd33df3" providerId="LiveId" clId="{4FDE348E-D249-4C5C-9F68-032556BA0214}" dt="2021-11-10T15:10:33.364" v="39188" actId="20577"/>
          <ac:spMkLst>
            <pc:docMk/>
            <pc:sldMk cId="3787190844" sldId="430"/>
            <ac:spMk id="2" creationId="{60C38FCA-3036-4B0E-8D5D-6AD338AC5FBD}"/>
          </ac:spMkLst>
        </pc:spChg>
        <pc:spChg chg="mod">
          <ac:chgData name="Christoph Sperl" userId="4af139c36cd33df3" providerId="LiveId" clId="{4FDE348E-D249-4C5C-9F68-032556BA0214}" dt="2021-11-10T15:13:23.283" v="39428" actId="20577"/>
          <ac:spMkLst>
            <pc:docMk/>
            <pc:sldMk cId="3787190844" sldId="430"/>
            <ac:spMk id="3" creationId="{7093DD2B-DE70-4292-A97C-200C687DF879}"/>
          </ac:spMkLst>
        </pc:spChg>
        <pc:spChg chg="add mod">
          <ac:chgData name="Christoph Sperl" userId="4af139c36cd33df3" providerId="LiveId" clId="{4FDE348E-D249-4C5C-9F68-032556BA0214}" dt="2021-11-10T15:11:07.702" v="39191" actId="14100"/>
          <ac:spMkLst>
            <pc:docMk/>
            <pc:sldMk cId="3787190844" sldId="430"/>
            <ac:spMk id="6" creationId="{BED3BE4C-E0A4-47B1-9E55-5E9F78C1D3FC}"/>
          </ac:spMkLst>
        </pc:spChg>
        <pc:spChg chg="add mod">
          <ac:chgData name="Christoph Sperl" userId="4af139c36cd33df3" providerId="LiveId" clId="{4FDE348E-D249-4C5C-9F68-032556BA0214}" dt="2021-11-10T15:11:15.504" v="39194" actId="1038"/>
          <ac:spMkLst>
            <pc:docMk/>
            <pc:sldMk cId="3787190844" sldId="430"/>
            <ac:spMk id="7" creationId="{0A2AF793-47A7-47CF-8E99-AC3C9B602F66}"/>
          </ac:spMkLst>
        </pc:spChg>
        <pc:spChg chg="add mod">
          <ac:chgData name="Christoph Sperl" userId="4af139c36cd33df3" providerId="LiveId" clId="{4FDE348E-D249-4C5C-9F68-032556BA0214}" dt="2021-11-10T15:11:47.723" v="39210" actId="1037"/>
          <ac:spMkLst>
            <pc:docMk/>
            <pc:sldMk cId="3787190844" sldId="430"/>
            <ac:spMk id="8" creationId="{7A5928AB-7209-41E3-952A-BE7CDA15A8B3}"/>
          </ac:spMkLst>
        </pc:spChg>
        <pc:spChg chg="add mod">
          <ac:chgData name="Christoph Sperl" userId="4af139c36cd33df3" providerId="LiveId" clId="{4FDE348E-D249-4C5C-9F68-032556BA0214}" dt="2021-11-10T15:11:57.174" v="39213" actId="14100"/>
          <ac:spMkLst>
            <pc:docMk/>
            <pc:sldMk cId="3787190844" sldId="430"/>
            <ac:spMk id="9" creationId="{0EA9CA18-D461-4DBE-8E15-9EE5620420D0}"/>
          </ac:spMkLst>
        </pc:spChg>
        <pc:picChg chg="add mod">
          <ac:chgData name="Christoph Sperl" userId="4af139c36cd33df3" providerId="LiveId" clId="{4FDE348E-D249-4C5C-9F68-032556BA0214}" dt="2021-11-10T15:10:15.099" v="39165" actId="1076"/>
          <ac:picMkLst>
            <pc:docMk/>
            <pc:sldMk cId="3787190844" sldId="430"/>
            <ac:picMk id="5" creationId="{7A219E07-FBA6-4884-97D6-55E3F39871ED}"/>
          </ac:picMkLst>
        </pc:picChg>
      </pc:sldChg>
      <pc:sldChg chg="addSp modSp new mod modTransition modAnim">
        <pc:chgData name="Christoph Sperl" userId="4af139c36cd33df3" providerId="LiveId" clId="{4FDE348E-D249-4C5C-9F68-032556BA0214}" dt="2021-11-18T14:03:22.282" v="64442"/>
        <pc:sldMkLst>
          <pc:docMk/>
          <pc:sldMk cId="926117858" sldId="431"/>
        </pc:sldMkLst>
        <pc:spChg chg="mod">
          <ac:chgData name="Christoph Sperl" userId="4af139c36cd33df3" providerId="LiveId" clId="{4FDE348E-D249-4C5C-9F68-032556BA0214}" dt="2021-11-10T15:14:55.285" v="39466" actId="20577"/>
          <ac:spMkLst>
            <pc:docMk/>
            <pc:sldMk cId="926117858" sldId="431"/>
            <ac:spMk id="2" creationId="{63D01AD7-3D96-4AB4-BFC8-DF7978EA6A88}"/>
          </ac:spMkLst>
        </pc:spChg>
        <pc:spChg chg="mod">
          <ac:chgData name="Christoph Sperl" userId="4af139c36cd33df3" providerId="LiveId" clId="{4FDE348E-D249-4C5C-9F68-032556BA0214}" dt="2021-11-10T15:18:20.154" v="39757" actId="20577"/>
          <ac:spMkLst>
            <pc:docMk/>
            <pc:sldMk cId="926117858" sldId="431"/>
            <ac:spMk id="3" creationId="{3895B287-BF88-4793-8E07-351FB0DB4751}"/>
          </ac:spMkLst>
        </pc:spChg>
        <pc:spChg chg="add mod">
          <ac:chgData name="Christoph Sperl" userId="4af139c36cd33df3" providerId="LiveId" clId="{4FDE348E-D249-4C5C-9F68-032556BA0214}" dt="2021-11-10T15:15:23.573" v="39471" actId="14100"/>
          <ac:spMkLst>
            <pc:docMk/>
            <pc:sldMk cId="926117858" sldId="431"/>
            <ac:spMk id="6" creationId="{A173993B-C752-4BCB-BEBE-B33D52D09797}"/>
          </ac:spMkLst>
        </pc:spChg>
        <pc:spChg chg="add mod">
          <ac:chgData name="Christoph Sperl" userId="4af139c36cd33df3" providerId="LiveId" clId="{4FDE348E-D249-4C5C-9F68-032556BA0214}" dt="2021-11-10T15:16:25.928" v="39618" actId="14100"/>
          <ac:spMkLst>
            <pc:docMk/>
            <pc:sldMk cId="926117858" sldId="431"/>
            <ac:spMk id="7" creationId="{E324C974-32AA-4FF5-A0E0-99FD99913A9D}"/>
          </ac:spMkLst>
        </pc:spChg>
        <pc:spChg chg="add mod">
          <ac:chgData name="Christoph Sperl" userId="4af139c36cd33df3" providerId="LiveId" clId="{4FDE348E-D249-4C5C-9F68-032556BA0214}" dt="2021-11-10T15:17:08.712" v="39730" actId="1036"/>
          <ac:spMkLst>
            <pc:docMk/>
            <pc:sldMk cId="926117858" sldId="431"/>
            <ac:spMk id="8" creationId="{5AC71CE2-73CE-4751-AFF3-0F244247E225}"/>
          </ac:spMkLst>
        </pc:spChg>
        <pc:picChg chg="add mod">
          <ac:chgData name="Christoph Sperl" userId="4af139c36cd33df3" providerId="LiveId" clId="{4FDE348E-D249-4C5C-9F68-032556BA0214}" dt="2021-11-10T15:14:45.874" v="39440" actId="1076"/>
          <ac:picMkLst>
            <pc:docMk/>
            <pc:sldMk cId="926117858" sldId="431"/>
            <ac:picMk id="5" creationId="{2438C8C0-5292-4B57-8A33-80E10A3B8C61}"/>
          </ac:picMkLst>
        </pc:picChg>
      </pc:sldChg>
      <pc:sldChg chg="addSp modSp new mod modTransition modAnim">
        <pc:chgData name="Christoph Sperl" userId="4af139c36cd33df3" providerId="LiveId" clId="{4FDE348E-D249-4C5C-9F68-032556BA0214}" dt="2021-11-18T14:03:22.282" v="64442"/>
        <pc:sldMkLst>
          <pc:docMk/>
          <pc:sldMk cId="2844328441" sldId="432"/>
        </pc:sldMkLst>
        <pc:spChg chg="mod">
          <ac:chgData name="Christoph Sperl" userId="4af139c36cd33df3" providerId="LiveId" clId="{4FDE348E-D249-4C5C-9F68-032556BA0214}" dt="2021-11-10T15:17:49.695" v="39754" actId="20577"/>
          <ac:spMkLst>
            <pc:docMk/>
            <pc:sldMk cId="2844328441" sldId="432"/>
            <ac:spMk id="2" creationId="{F061DE39-2C0E-4D4F-BB2F-0F51E56F4776}"/>
          </ac:spMkLst>
        </pc:spChg>
        <pc:spChg chg="mod">
          <ac:chgData name="Christoph Sperl" userId="4af139c36cd33df3" providerId="LiveId" clId="{4FDE348E-D249-4C5C-9F68-032556BA0214}" dt="2021-11-10T15:22:23.547" v="39933" actId="20577"/>
          <ac:spMkLst>
            <pc:docMk/>
            <pc:sldMk cId="2844328441" sldId="432"/>
            <ac:spMk id="3" creationId="{17B1858C-5114-4216-B33E-2F054192258A}"/>
          </ac:spMkLst>
        </pc:spChg>
        <pc:spChg chg="add mod">
          <ac:chgData name="Christoph Sperl" userId="4af139c36cd33df3" providerId="LiveId" clId="{4FDE348E-D249-4C5C-9F68-032556BA0214}" dt="2021-11-10T15:19:00.548" v="39765" actId="14100"/>
          <ac:spMkLst>
            <pc:docMk/>
            <pc:sldMk cId="2844328441" sldId="432"/>
            <ac:spMk id="6" creationId="{83091D7C-36EF-4CE5-AC0F-510DF5DFEF45}"/>
          </ac:spMkLst>
        </pc:spChg>
        <pc:spChg chg="add mod">
          <ac:chgData name="Christoph Sperl" userId="4af139c36cd33df3" providerId="LiveId" clId="{4FDE348E-D249-4C5C-9F68-032556BA0214}" dt="2021-11-10T15:19:11.938" v="39768" actId="14100"/>
          <ac:spMkLst>
            <pc:docMk/>
            <pc:sldMk cId="2844328441" sldId="432"/>
            <ac:spMk id="7" creationId="{F1C76695-73C9-4937-B5B0-38E12DBB21F3}"/>
          </ac:spMkLst>
        </pc:spChg>
        <pc:spChg chg="add mod">
          <ac:chgData name="Christoph Sperl" userId="4af139c36cd33df3" providerId="LiveId" clId="{4FDE348E-D249-4C5C-9F68-032556BA0214}" dt="2021-11-10T15:19:38.101" v="39771" actId="14100"/>
          <ac:spMkLst>
            <pc:docMk/>
            <pc:sldMk cId="2844328441" sldId="432"/>
            <ac:spMk id="8" creationId="{3222B7FC-2C02-4CCF-9C60-92D77B534EF7}"/>
          </ac:spMkLst>
        </pc:spChg>
        <pc:graphicFrameChg chg="add mod modGraphic">
          <ac:chgData name="Christoph Sperl" userId="4af139c36cd33df3" providerId="LiveId" clId="{4FDE348E-D249-4C5C-9F68-032556BA0214}" dt="2021-11-10T15:22:48.966" v="39939" actId="1076"/>
          <ac:graphicFrameMkLst>
            <pc:docMk/>
            <pc:sldMk cId="2844328441" sldId="432"/>
            <ac:graphicFrameMk id="10" creationId="{19A095F1-CC0A-445C-8062-E59D9BB2DCF6}"/>
          </ac:graphicFrameMkLst>
        </pc:graphicFrameChg>
        <pc:picChg chg="add mod">
          <ac:chgData name="Christoph Sperl" userId="4af139c36cd33df3" providerId="LiveId" clId="{4FDE348E-D249-4C5C-9F68-032556BA0214}" dt="2021-11-10T15:18:05.398" v="39756" actId="1076"/>
          <ac:picMkLst>
            <pc:docMk/>
            <pc:sldMk cId="2844328441" sldId="432"/>
            <ac:picMk id="5" creationId="{F4327215-E817-46CB-BDC8-EE32EEB3B550}"/>
          </ac:picMkLst>
        </pc:picChg>
      </pc:sldChg>
      <pc:sldChg chg="modSp new mod modTransition">
        <pc:chgData name="Christoph Sperl" userId="4af139c36cd33df3" providerId="LiveId" clId="{4FDE348E-D249-4C5C-9F68-032556BA0214}" dt="2021-11-18T14:03:22.282" v="64442"/>
        <pc:sldMkLst>
          <pc:docMk/>
          <pc:sldMk cId="1268174118" sldId="433"/>
        </pc:sldMkLst>
        <pc:spChg chg="mod">
          <ac:chgData name="Christoph Sperl" userId="4af139c36cd33df3" providerId="LiveId" clId="{4FDE348E-D249-4C5C-9F68-032556BA0214}" dt="2021-11-10T15:23:46.520" v="39962" actId="20577"/>
          <ac:spMkLst>
            <pc:docMk/>
            <pc:sldMk cId="1268174118" sldId="433"/>
            <ac:spMk id="2" creationId="{6F0F743C-CA44-49C5-ADCE-4E704D4483D1}"/>
          </ac:spMkLst>
        </pc:spChg>
        <pc:spChg chg="mod">
          <ac:chgData name="Christoph Sperl" userId="4af139c36cd33df3" providerId="LiveId" clId="{4FDE348E-D249-4C5C-9F68-032556BA0214}" dt="2021-11-10T15:32:48.767" v="40695" actId="313"/>
          <ac:spMkLst>
            <pc:docMk/>
            <pc:sldMk cId="1268174118" sldId="433"/>
            <ac:spMk id="3" creationId="{77C96887-2222-4ED6-80A2-C22B69E9AEE6}"/>
          </ac:spMkLst>
        </pc:spChg>
      </pc:sldChg>
      <pc:sldChg chg="addSp delSp modSp new mod modTransition delAnim modAnim">
        <pc:chgData name="Christoph Sperl" userId="4af139c36cd33df3" providerId="LiveId" clId="{4FDE348E-D249-4C5C-9F68-032556BA0214}" dt="2021-11-18T14:03:22.282" v="64442"/>
        <pc:sldMkLst>
          <pc:docMk/>
          <pc:sldMk cId="2037024560" sldId="434"/>
        </pc:sldMkLst>
        <pc:spChg chg="mod">
          <ac:chgData name="Christoph Sperl" userId="4af139c36cd33df3" providerId="LiveId" clId="{4FDE348E-D249-4C5C-9F68-032556BA0214}" dt="2021-11-11T08:33:44.004" v="40990" actId="20577"/>
          <ac:spMkLst>
            <pc:docMk/>
            <pc:sldMk cId="2037024560" sldId="434"/>
            <ac:spMk id="2" creationId="{4B18F55B-0B9B-4D07-B6B1-E662BD7B7E2B}"/>
          </ac:spMkLst>
        </pc:spChg>
        <pc:spChg chg="mod">
          <ac:chgData name="Christoph Sperl" userId="4af139c36cd33df3" providerId="LiveId" clId="{4FDE348E-D249-4C5C-9F68-032556BA0214}" dt="2021-11-11T08:32:26.932" v="40960" actId="20577"/>
          <ac:spMkLst>
            <pc:docMk/>
            <pc:sldMk cId="2037024560" sldId="434"/>
            <ac:spMk id="3" creationId="{F07F2676-4A60-4697-AE29-35BF56F91BA4}"/>
          </ac:spMkLst>
        </pc:spChg>
        <pc:spChg chg="add mod">
          <ac:chgData name="Christoph Sperl" userId="4af139c36cd33df3" providerId="LiveId" clId="{4FDE348E-D249-4C5C-9F68-032556BA0214}" dt="2021-11-11T08:31:00.288" v="40741" actId="14100"/>
          <ac:spMkLst>
            <pc:docMk/>
            <pc:sldMk cId="2037024560" sldId="434"/>
            <ac:spMk id="8" creationId="{3CC1A17D-135F-41C2-A573-AAC8D5D95572}"/>
          </ac:spMkLst>
        </pc:spChg>
        <pc:spChg chg="add mod">
          <ac:chgData name="Christoph Sperl" userId="4af139c36cd33df3" providerId="LiveId" clId="{4FDE348E-D249-4C5C-9F68-032556BA0214}" dt="2021-11-11T08:30:55.921" v="40740" actId="14100"/>
          <ac:spMkLst>
            <pc:docMk/>
            <pc:sldMk cId="2037024560" sldId="434"/>
            <ac:spMk id="9" creationId="{177BF0F5-0559-4B7D-8744-504C252A1BED}"/>
          </ac:spMkLst>
        </pc:spChg>
        <pc:spChg chg="add del mod">
          <ac:chgData name="Christoph Sperl" userId="4af139c36cd33df3" providerId="LiveId" clId="{4FDE348E-D249-4C5C-9F68-032556BA0214}" dt="2021-11-11T08:30:47.082" v="40737" actId="478"/>
          <ac:spMkLst>
            <pc:docMk/>
            <pc:sldMk cId="2037024560" sldId="434"/>
            <ac:spMk id="10" creationId="{B0CA1611-122B-4351-9D9E-B30A345A43CE}"/>
          </ac:spMkLst>
        </pc:spChg>
        <pc:spChg chg="add del mod">
          <ac:chgData name="Christoph Sperl" userId="4af139c36cd33df3" providerId="LiveId" clId="{4FDE348E-D249-4C5C-9F68-032556BA0214}" dt="2021-11-11T08:30:48.354" v="40738" actId="478"/>
          <ac:spMkLst>
            <pc:docMk/>
            <pc:sldMk cId="2037024560" sldId="434"/>
            <ac:spMk id="11" creationId="{425BB7F5-19AA-4010-8AFC-625BF0D9E901}"/>
          </ac:spMkLst>
        </pc:spChg>
        <pc:spChg chg="add mod">
          <ac:chgData name="Christoph Sperl" userId="4af139c36cd33df3" providerId="LiveId" clId="{4FDE348E-D249-4C5C-9F68-032556BA0214}" dt="2021-11-11T08:31:04.921" v="40751" actId="1038"/>
          <ac:spMkLst>
            <pc:docMk/>
            <pc:sldMk cId="2037024560" sldId="434"/>
            <ac:spMk id="12" creationId="{1ED2351E-D644-4CC8-B607-827FC7DE3E57}"/>
          </ac:spMkLst>
        </pc:spChg>
        <pc:picChg chg="add del mod">
          <ac:chgData name="Christoph Sperl" userId="4af139c36cd33df3" providerId="LiveId" clId="{4FDE348E-D249-4C5C-9F68-032556BA0214}" dt="2021-11-10T15:54:03.729" v="40703" actId="21"/>
          <ac:picMkLst>
            <pc:docMk/>
            <pc:sldMk cId="2037024560" sldId="434"/>
            <ac:picMk id="5" creationId="{7DC70058-4564-412F-849B-F0D894236ED9}"/>
          </ac:picMkLst>
        </pc:picChg>
        <pc:picChg chg="add mod">
          <ac:chgData name="Christoph Sperl" userId="4af139c36cd33df3" providerId="LiveId" clId="{4FDE348E-D249-4C5C-9F68-032556BA0214}" dt="2021-11-10T15:55:19.902" v="40726" actId="1076"/>
          <ac:picMkLst>
            <pc:docMk/>
            <pc:sldMk cId="2037024560" sldId="434"/>
            <ac:picMk id="7" creationId="{C7D3E7B2-01B7-4F80-AE1A-B81401F51983}"/>
          </ac:picMkLst>
        </pc:picChg>
      </pc:sldChg>
      <pc:sldChg chg="addSp modSp new mod modTransition modAnim">
        <pc:chgData name="Christoph Sperl" userId="4af139c36cd33df3" providerId="LiveId" clId="{4FDE348E-D249-4C5C-9F68-032556BA0214}" dt="2021-11-18T14:03:22.282" v="64442"/>
        <pc:sldMkLst>
          <pc:docMk/>
          <pc:sldMk cId="594763324" sldId="435"/>
        </pc:sldMkLst>
        <pc:spChg chg="mod">
          <ac:chgData name="Christoph Sperl" userId="4af139c36cd33df3" providerId="LiveId" clId="{4FDE348E-D249-4C5C-9F68-032556BA0214}" dt="2021-11-10T15:54:09.811" v="40718" actId="20577"/>
          <ac:spMkLst>
            <pc:docMk/>
            <pc:sldMk cId="594763324" sldId="435"/>
            <ac:spMk id="2" creationId="{5AEC22FA-C340-4575-9CFB-D8E72F8C6142}"/>
          </ac:spMkLst>
        </pc:spChg>
        <pc:spChg chg="mod">
          <ac:chgData name="Christoph Sperl" userId="4af139c36cd33df3" providerId="LiveId" clId="{4FDE348E-D249-4C5C-9F68-032556BA0214}" dt="2021-11-11T10:31:36.637" v="41375" actId="20577"/>
          <ac:spMkLst>
            <pc:docMk/>
            <pc:sldMk cId="594763324" sldId="435"/>
            <ac:spMk id="3" creationId="{90CBD1C8-DD37-47E1-9418-A7EA06385995}"/>
          </ac:spMkLst>
        </pc:spChg>
        <pc:spChg chg="add mod">
          <ac:chgData name="Christoph Sperl" userId="4af139c36cd33df3" providerId="LiveId" clId="{4FDE348E-D249-4C5C-9F68-032556BA0214}" dt="2021-11-11T08:47:49.803" v="40995" actId="14100"/>
          <ac:spMkLst>
            <pc:docMk/>
            <pc:sldMk cId="594763324" sldId="435"/>
            <ac:spMk id="5" creationId="{8D54B287-EF29-418B-B6BB-7D0F1FAD0B9E}"/>
          </ac:spMkLst>
        </pc:spChg>
        <pc:spChg chg="add mod">
          <ac:chgData name="Christoph Sperl" userId="4af139c36cd33df3" providerId="LiveId" clId="{4FDE348E-D249-4C5C-9F68-032556BA0214}" dt="2021-11-11T10:27:23.239" v="40998" actId="14100"/>
          <ac:spMkLst>
            <pc:docMk/>
            <pc:sldMk cId="594763324" sldId="435"/>
            <ac:spMk id="6" creationId="{25A627E7-9526-4CD9-B9DA-10D7C4F564E2}"/>
          </ac:spMkLst>
        </pc:spChg>
        <pc:spChg chg="add mod">
          <ac:chgData name="Christoph Sperl" userId="4af139c36cd33df3" providerId="LiveId" clId="{4FDE348E-D249-4C5C-9F68-032556BA0214}" dt="2021-11-11T10:28:00.602" v="41005" actId="1035"/>
          <ac:spMkLst>
            <pc:docMk/>
            <pc:sldMk cId="594763324" sldId="435"/>
            <ac:spMk id="7" creationId="{C9288B8B-94DF-4FE4-877B-66ABA77B48E5}"/>
          </ac:spMkLst>
        </pc:spChg>
        <pc:picChg chg="add mod">
          <ac:chgData name="Christoph Sperl" userId="4af139c36cd33df3" providerId="LiveId" clId="{4FDE348E-D249-4C5C-9F68-032556BA0214}" dt="2021-11-10T15:54:11.700" v="40719"/>
          <ac:picMkLst>
            <pc:docMk/>
            <pc:sldMk cId="594763324" sldId="435"/>
            <ac:picMk id="4" creationId="{ABCCDD9C-D433-4B16-9404-6E1FB62FAA5D}"/>
          </ac:picMkLst>
        </pc:picChg>
      </pc:sldChg>
      <pc:sldChg chg="addSp modSp new mod modTransition modAnim">
        <pc:chgData name="Christoph Sperl" userId="4af139c36cd33df3" providerId="LiveId" clId="{4FDE348E-D249-4C5C-9F68-032556BA0214}" dt="2021-11-18T14:03:22.282" v="64442"/>
        <pc:sldMkLst>
          <pc:docMk/>
          <pc:sldMk cId="2311128128" sldId="436"/>
        </pc:sldMkLst>
        <pc:spChg chg="mod">
          <ac:chgData name="Christoph Sperl" userId="4af139c36cd33df3" providerId="LiveId" clId="{4FDE348E-D249-4C5C-9F68-032556BA0214}" dt="2021-11-11T10:32:05.118" v="41390" actId="20577"/>
          <ac:spMkLst>
            <pc:docMk/>
            <pc:sldMk cId="2311128128" sldId="436"/>
            <ac:spMk id="2" creationId="{4ED16198-974F-48AD-891B-A8FDB9033F9E}"/>
          </ac:spMkLst>
        </pc:spChg>
        <pc:spChg chg="mod">
          <ac:chgData name="Christoph Sperl" userId="4af139c36cd33df3" providerId="LiveId" clId="{4FDE348E-D249-4C5C-9F68-032556BA0214}" dt="2021-11-11T11:25:55.901" v="41807" actId="113"/>
          <ac:spMkLst>
            <pc:docMk/>
            <pc:sldMk cId="2311128128" sldId="436"/>
            <ac:spMk id="3" creationId="{FECB39C4-AF9E-49B9-9B59-110AA3901866}"/>
          </ac:spMkLst>
        </pc:spChg>
        <pc:spChg chg="add mod">
          <ac:chgData name="Christoph Sperl" userId="4af139c36cd33df3" providerId="LiveId" clId="{4FDE348E-D249-4C5C-9F68-032556BA0214}" dt="2021-11-11T11:25:09.895" v="41728" actId="14100"/>
          <ac:spMkLst>
            <pc:docMk/>
            <pc:sldMk cId="2311128128" sldId="436"/>
            <ac:spMk id="10" creationId="{C4FAA26D-2414-49DD-8FC9-3B94247159DC}"/>
          </ac:spMkLst>
        </pc:spChg>
        <pc:spChg chg="add mod">
          <ac:chgData name="Christoph Sperl" userId="4af139c36cd33df3" providerId="LiveId" clId="{4FDE348E-D249-4C5C-9F68-032556BA0214}" dt="2021-11-11T11:24:59.318" v="41725" actId="14100"/>
          <ac:spMkLst>
            <pc:docMk/>
            <pc:sldMk cId="2311128128" sldId="436"/>
            <ac:spMk id="11" creationId="{365A6594-0CAB-4D05-9F86-7A6351F32C6D}"/>
          </ac:spMkLst>
        </pc:spChg>
        <pc:spChg chg="add mod">
          <ac:chgData name="Christoph Sperl" userId="4af139c36cd33df3" providerId="LiveId" clId="{4FDE348E-D249-4C5C-9F68-032556BA0214}" dt="2021-11-11T11:25:01.163" v="41726"/>
          <ac:spMkLst>
            <pc:docMk/>
            <pc:sldMk cId="2311128128" sldId="436"/>
            <ac:spMk id="12" creationId="{3DD9339D-2A5F-4286-A3C7-5906F9A9E771}"/>
          </ac:spMkLst>
        </pc:spChg>
        <pc:picChg chg="add mod">
          <ac:chgData name="Christoph Sperl" userId="4af139c36cd33df3" providerId="LiveId" clId="{4FDE348E-D249-4C5C-9F68-032556BA0214}" dt="2021-11-11T11:20:55.785" v="41393" actId="14100"/>
          <ac:picMkLst>
            <pc:docMk/>
            <pc:sldMk cId="2311128128" sldId="436"/>
            <ac:picMk id="5" creationId="{EE078646-D9D4-4854-8C67-6BF99CAD6470}"/>
          </ac:picMkLst>
        </pc:picChg>
        <pc:picChg chg="add mod">
          <ac:chgData name="Christoph Sperl" userId="4af139c36cd33df3" providerId="LiveId" clId="{4FDE348E-D249-4C5C-9F68-032556BA0214}" dt="2021-11-11T11:21:01.304" v="41395" actId="1076"/>
          <ac:picMkLst>
            <pc:docMk/>
            <pc:sldMk cId="2311128128" sldId="436"/>
            <ac:picMk id="7" creationId="{0038189B-508B-43ED-B8FD-53AE74E8A83A}"/>
          </ac:picMkLst>
        </pc:picChg>
        <pc:picChg chg="add mod">
          <ac:chgData name="Christoph Sperl" userId="4af139c36cd33df3" providerId="LiveId" clId="{4FDE348E-D249-4C5C-9F68-032556BA0214}" dt="2021-11-11T11:21:22.747" v="41397" actId="1076"/>
          <ac:picMkLst>
            <pc:docMk/>
            <pc:sldMk cId="2311128128" sldId="436"/>
            <ac:picMk id="9" creationId="{3AB3B77C-E347-4C67-9F35-2DFA045BEB56}"/>
          </ac:picMkLst>
        </pc:picChg>
      </pc:sldChg>
      <pc:sldChg chg="addSp modSp new mod modTransition modAnim">
        <pc:chgData name="Christoph Sperl" userId="4af139c36cd33df3" providerId="LiveId" clId="{4FDE348E-D249-4C5C-9F68-032556BA0214}" dt="2021-11-18T14:03:22.282" v="64442"/>
        <pc:sldMkLst>
          <pc:docMk/>
          <pc:sldMk cId="2729883938" sldId="437"/>
        </pc:sldMkLst>
        <pc:spChg chg="mod">
          <ac:chgData name="Christoph Sperl" userId="4af139c36cd33df3" providerId="LiveId" clId="{4FDE348E-D249-4C5C-9F68-032556BA0214}" dt="2021-11-11T11:27:42.970" v="41834" actId="20577"/>
          <ac:spMkLst>
            <pc:docMk/>
            <pc:sldMk cId="2729883938" sldId="437"/>
            <ac:spMk id="2" creationId="{B6121238-CCA6-447A-A7F3-154937E4D287}"/>
          </ac:spMkLst>
        </pc:spChg>
        <pc:spChg chg="mod">
          <ac:chgData name="Christoph Sperl" userId="4af139c36cd33df3" providerId="LiveId" clId="{4FDE348E-D249-4C5C-9F68-032556BA0214}" dt="2021-11-11T12:32:41.530" v="42280" actId="20577"/>
          <ac:spMkLst>
            <pc:docMk/>
            <pc:sldMk cId="2729883938" sldId="437"/>
            <ac:spMk id="3" creationId="{8CA868CA-EB09-400A-B603-C72B8BC6F5EA}"/>
          </ac:spMkLst>
        </pc:spChg>
        <pc:spChg chg="add mod">
          <ac:chgData name="Christoph Sperl" userId="4af139c36cd33df3" providerId="LiveId" clId="{4FDE348E-D249-4C5C-9F68-032556BA0214}" dt="2021-11-11T11:31:40.375" v="42143" actId="14100"/>
          <ac:spMkLst>
            <pc:docMk/>
            <pc:sldMk cId="2729883938" sldId="437"/>
            <ac:spMk id="6" creationId="{8AF36F58-4F58-4692-837E-E990D0E71EC0}"/>
          </ac:spMkLst>
        </pc:spChg>
        <pc:spChg chg="add mod">
          <ac:chgData name="Christoph Sperl" userId="4af139c36cd33df3" providerId="LiveId" clId="{4FDE348E-D249-4C5C-9F68-032556BA0214}" dt="2021-11-11T11:34:42.124" v="42174" actId="14100"/>
          <ac:spMkLst>
            <pc:docMk/>
            <pc:sldMk cId="2729883938" sldId="437"/>
            <ac:spMk id="7" creationId="{30DA06E6-3A35-4641-A019-C6342CB52D42}"/>
          </ac:spMkLst>
        </pc:spChg>
        <pc:spChg chg="add mod">
          <ac:chgData name="Christoph Sperl" userId="4af139c36cd33df3" providerId="LiveId" clId="{4FDE348E-D249-4C5C-9F68-032556BA0214}" dt="2021-11-11T12:31:21.748" v="42199" actId="1037"/>
          <ac:spMkLst>
            <pc:docMk/>
            <pc:sldMk cId="2729883938" sldId="437"/>
            <ac:spMk id="8" creationId="{DC5AF234-48CA-4EA4-B6F2-60A4968C6D0E}"/>
          </ac:spMkLst>
        </pc:spChg>
        <pc:picChg chg="add mod">
          <ac:chgData name="Christoph Sperl" userId="4af139c36cd33df3" providerId="LiveId" clId="{4FDE348E-D249-4C5C-9F68-032556BA0214}" dt="2021-11-11T11:29:04.450" v="41836" actId="1076"/>
          <ac:picMkLst>
            <pc:docMk/>
            <pc:sldMk cId="2729883938" sldId="437"/>
            <ac:picMk id="5" creationId="{9E38161A-98BB-4EF5-8F6C-ABA9EE853AEF}"/>
          </ac:picMkLst>
        </pc:picChg>
      </pc:sldChg>
      <pc:sldChg chg="addSp modSp new mod modTransition modAnim">
        <pc:chgData name="Christoph Sperl" userId="4af139c36cd33df3" providerId="LiveId" clId="{4FDE348E-D249-4C5C-9F68-032556BA0214}" dt="2021-11-18T14:03:22.282" v="64442"/>
        <pc:sldMkLst>
          <pc:docMk/>
          <pc:sldMk cId="3790988530" sldId="438"/>
        </pc:sldMkLst>
        <pc:spChg chg="mod">
          <ac:chgData name="Christoph Sperl" userId="4af139c36cd33df3" providerId="LiveId" clId="{4FDE348E-D249-4C5C-9F68-032556BA0214}" dt="2021-11-11T12:33:13.608" v="42304" actId="20577"/>
          <ac:spMkLst>
            <pc:docMk/>
            <pc:sldMk cId="3790988530" sldId="438"/>
            <ac:spMk id="2" creationId="{2E89AC6A-5E52-4F06-84F4-302542DB6689}"/>
          </ac:spMkLst>
        </pc:spChg>
        <pc:spChg chg="mod">
          <ac:chgData name="Christoph Sperl" userId="4af139c36cd33df3" providerId="LiveId" clId="{4FDE348E-D249-4C5C-9F68-032556BA0214}" dt="2021-11-11T12:39:31.278" v="42875" actId="6549"/>
          <ac:spMkLst>
            <pc:docMk/>
            <pc:sldMk cId="3790988530" sldId="438"/>
            <ac:spMk id="3" creationId="{C2939D24-897E-4ED5-AD89-FC0A55153C98}"/>
          </ac:spMkLst>
        </pc:spChg>
        <pc:spChg chg="add mod">
          <ac:chgData name="Christoph Sperl" userId="4af139c36cd33df3" providerId="LiveId" clId="{4FDE348E-D249-4C5C-9F68-032556BA0214}" dt="2021-11-11T12:33:32.832" v="42307" actId="14100"/>
          <ac:spMkLst>
            <pc:docMk/>
            <pc:sldMk cId="3790988530" sldId="438"/>
            <ac:spMk id="6" creationId="{50369D4F-BC9E-4674-9D13-08BF7D47D97F}"/>
          </ac:spMkLst>
        </pc:spChg>
        <pc:spChg chg="add mod">
          <ac:chgData name="Christoph Sperl" userId="4af139c36cd33df3" providerId="LiveId" clId="{4FDE348E-D249-4C5C-9F68-032556BA0214}" dt="2021-11-11T12:33:55.227" v="42324" actId="1076"/>
          <ac:spMkLst>
            <pc:docMk/>
            <pc:sldMk cId="3790988530" sldId="438"/>
            <ac:spMk id="7" creationId="{39CE5AF2-8E3F-4AB6-8C1C-1A62BEFFD523}"/>
          </ac:spMkLst>
        </pc:spChg>
        <pc:spChg chg="add mod">
          <ac:chgData name="Christoph Sperl" userId="4af139c36cd33df3" providerId="LiveId" clId="{4FDE348E-D249-4C5C-9F68-032556BA0214}" dt="2021-11-11T12:40:11.286" v="42895" actId="1036"/>
          <ac:spMkLst>
            <pc:docMk/>
            <pc:sldMk cId="3790988530" sldId="438"/>
            <ac:spMk id="8" creationId="{E24BFEB4-3200-4472-BEAC-DC36F5D3D7A6}"/>
          </ac:spMkLst>
        </pc:spChg>
        <pc:spChg chg="add mod">
          <ac:chgData name="Christoph Sperl" userId="4af139c36cd33df3" providerId="LiveId" clId="{4FDE348E-D249-4C5C-9F68-032556BA0214}" dt="2021-11-11T12:40:31.706" v="42907" actId="1035"/>
          <ac:spMkLst>
            <pc:docMk/>
            <pc:sldMk cId="3790988530" sldId="438"/>
            <ac:spMk id="9" creationId="{1B538D7C-C36E-4B83-B876-D08DB669D45A}"/>
          </ac:spMkLst>
        </pc:spChg>
        <pc:spChg chg="add mod">
          <ac:chgData name="Christoph Sperl" userId="4af139c36cd33df3" providerId="LiveId" clId="{4FDE348E-D249-4C5C-9F68-032556BA0214}" dt="2021-11-11T12:40:28.754" v="42906" actId="1035"/>
          <ac:spMkLst>
            <pc:docMk/>
            <pc:sldMk cId="3790988530" sldId="438"/>
            <ac:spMk id="10" creationId="{333D140A-022F-401F-B1D3-77D0A16A215A}"/>
          </ac:spMkLst>
        </pc:spChg>
        <pc:picChg chg="add mod">
          <ac:chgData name="Christoph Sperl" userId="4af139c36cd33df3" providerId="LiveId" clId="{4FDE348E-D249-4C5C-9F68-032556BA0214}" dt="2021-11-11T12:32:51.779" v="42284" actId="14100"/>
          <ac:picMkLst>
            <pc:docMk/>
            <pc:sldMk cId="3790988530" sldId="438"/>
            <ac:picMk id="5" creationId="{29665B5D-257F-4F94-98CD-F22FCDFE18AD}"/>
          </ac:picMkLst>
        </pc:picChg>
      </pc:sldChg>
      <pc:sldChg chg="addSp modSp new mod modTransition modAnim">
        <pc:chgData name="Christoph Sperl" userId="4af139c36cd33df3" providerId="LiveId" clId="{4FDE348E-D249-4C5C-9F68-032556BA0214}" dt="2021-11-18T14:03:22.282" v="64442"/>
        <pc:sldMkLst>
          <pc:docMk/>
          <pc:sldMk cId="3696712966" sldId="439"/>
        </pc:sldMkLst>
        <pc:spChg chg="mod">
          <ac:chgData name="Christoph Sperl" userId="4af139c36cd33df3" providerId="LiveId" clId="{4FDE348E-D249-4C5C-9F68-032556BA0214}" dt="2021-11-11T12:41:42.715" v="42940" actId="20577"/>
          <ac:spMkLst>
            <pc:docMk/>
            <pc:sldMk cId="3696712966" sldId="439"/>
            <ac:spMk id="2" creationId="{93991AA8-1B45-447B-936C-148F37A954E1}"/>
          </ac:spMkLst>
        </pc:spChg>
        <pc:spChg chg="mod">
          <ac:chgData name="Christoph Sperl" userId="4af139c36cd33df3" providerId="LiveId" clId="{4FDE348E-D249-4C5C-9F68-032556BA0214}" dt="2021-11-11T12:45:12.508" v="43165" actId="20577"/>
          <ac:spMkLst>
            <pc:docMk/>
            <pc:sldMk cId="3696712966" sldId="439"/>
            <ac:spMk id="3" creationId="{51BFFB53-340D-4A81-A344-88CAE678624A}"/>
          </ac:spMkLst>
        </pc:spChg>
        <pc:spChg chg="add mod">
          <ac:chgData name="Christoph Sperl" userId="4af139c36cd33df3" providerId="LiveId" clId="{4FDE348E-D249-4C5C-9F68-032556BA0214}" dt="2021-11-11T12:43:31.361" v="42954" actId="1036"/>
          <ac:spMkLst>
            <pc:docMk/>
            <pc:sldMk cId="3696712966" sldId="439"/>
            <ac:spMk id="6" creationId="{40F7F41D-4FC5-4E8E-8374-386523B5DAD5}"/>
          </ac:spMkLst>
        </pc:spChg>
        <pc:spChg chg="add mod">
          <ac:chgData name="Christoph Sperl" userId="4af139c36cd33df3" providerId="LiveId" clId="{4FDE348E-D249-4C5C-9F68-032556BA0214}" dt="2021-11-11T12:43:37.727" v="42957" actId="1035"/>
          <ac:spMkLst>
            <pc:docMk/>
            <pc:sldMk cId="3696712966" sldId="439"/>
            <ac:spMk id="7" creationId="{73E58B22-7A85-4BFF-966B-0BC5546B441B}"/>
          </ac:spMkLst>
        </pc:spChg>
        <pc:graphicFrameChg chg="add modGraphic">
          <ac:chgData name="Christoph Sperl" userId="4af139c36cd33df3" providerId="LiveId" clId="{4FDE348E-D249-4C5C-9F68-032556BA0214}" dt="2021-11-12T08:44:12.887" v="43173" actId="27309"/>
          <ac:graphicFrameMkLst>
            <pc:docMk/>
            <pc:sldMk cId="3696712966" sldId="439"/>
            <ac:graphicFrameMk id="8" creationId="{EACB5D14-BC33-4FEF-A479-C9CC07D399C8}"/>
          </ac:graphicFrameMkLst>
        </pc:graphicFrameChg>
        <pc:picChg chg="add mod">
          <ac:chgData name="Christoph Sperl" userId="4af139c36cd33df3" providerId="LiveId" clId="{4FDE348E-D249-4C5C-9F68-032556BA0214}" dt="2021-11-11T12:42:45.899" v="42942" actId="1076"/>
          <ac:picMkLst>
            <pc:docMk/>
            <pc:sldMk cId="3696712966" sldId="439"/>
            <ac:picMk id="5" creationId="{C570260A-E761-431B-A3AA-8D777A857E7F}"/>
          </ac:picMkLst>
        </pc:picChg>
        <pc:picChg chg="add mod">
          <ac:chgData name="Christoph Sperl" userId="4af139c36cd33df3" providerId="LiveId" clId="{4FDE348E-D249-4C5C-9F68-032556BA0214}" dt="2021-11-11T12:46:40.549" v="43170" actId="1076"/>
          <ac:picMkLst>
            <pc:docMk/>
            <pc:sldMk cId="3696712966" sldId="439"/>
            <ac:picMk id="9" creationId="{B497D878-70EA-4A5C-898A-D4986431F2F3}"/>
          </ac:picMkLst>
        </pc:picChg>
      </pc:sldChg>
      <pc:sldChg chg="addSp modSp new mod modTransition modAnim">
        <pc:chgData name="Christoph Sperl" userId="4af139c36cd33df3" providerId="LiveId" clId="{4FDE348E-D249-4C5C-9F68-032556BA0214}" dt="2021-11-18T14:03:22.282" v="64442"/>
        <pc:sldMkLst>
          <pc:docMk/>
          <pc:sldMk cId="2491309865" sldId="440"/>
        </pc:sldMkLst>
        <pc:spChg chg="mod">
          <ac:chgData name="Christoph Sperl" userId="4af139c36cd33df3" providerId="LiveId" clId="{4FDE348E-D249-4C5C-9F68-032556BA0214}" dt="2021-11-12T08:45:05.087" v="43215" actId="20577"/>
          <ac:spMkLst>
            <pc:docMk/>
            <pc:sldMk cId="2491309865" sldId="440"/>
            <ac:spMk id="2" creationId="{7F5098A4-34C3-450A-AC6A-BD620B5C29A5}"/>
          </ac:spMkLst>
        </pc:spChg>
        <pc:spChg chg="mod">
          <ac:chgData name="Christoph Sperl" userId="4af139c36cd33df3" providerId="LiveId" clId="{4FDE348E-D249-4C5C-9F68-032556BA0214}" dt="2021-11-12T09:00:51.822" v="43677" actId="313"/>
          <ac:spMkLst>
            <pc:docMk/>
            <pc:sldMk cId="2491309865" sldId="440"/>
            <ac:spMk id="3" creationId="{5E37C4C5-D7D7-4A4B-BB2F-24FB2E12FBBF}"/>
          </ac:spMkLst>
        </pc:spChg>
        <pc:spChg chg="add mod">
          <ac:chgData name="Christoph Sperl" userId="4af139c36cd33df3" providerId="LiveId" clId="{4FDE348E-D249-4C5C-9F68-032556BA0214}" dt="2021-11-12T08:48:56.698" v="43246" actId="1036"/>
          <ac:spMkLst>
            <pc:docMk/>
            <pc:sldMk cId="2491309865" sldId="440"/>
            <ac:spMk id="6" creationId="{8D77A6A2-F627-49F9-BB9B-DAB43C3A933E}"/>
          </ac:spMkLst>
        </pc:spChg>
        <pc:spChg chg="add mod">
          <ac:chgData name="Christoph Sperl" userId="4af139c36cd33df3" providerId="LiveId" clId="{4FDE348E-D249-4C5C-9F68-032556BA0214}" dt="2021-11-12T08:49:13.898" v="43249" actId="14100"/>
          <ac:spMkLst>
            <pc:docMk/>
            <pc:sldMk cId="2491309865" sldId="440"/>
            <ac:spMk id="7" creationId="{1BEB0666-0E22-463D-9BE9-44B39D1CCB22}"/>
          </ac:spMkLst>
        </pc:spChg>
        <pc:spChg chg="add mod">
          <ac:chgData name="Christoph Sperl" userId="4af139c36cd33df3" providerId="LiveId" clId="{4FDE348E-D249-4C5C-9F68-032556BA0214}" dt="2021-11-12T08:49:30.549" v="43254" actId="14100"/>
          <ac:spMkLst>
            <pc:docMk/>
            <pc:sldMk cId="2491309865" sldId="440"/>
            <ac:spMk id="8" creationId="{5FDC225D-1EF4-44B5-BB34-72C0889A4D3D}"/>
          </ac:spMkLst>
        </pc:spChg>
        <pc:spChg chg="add mod">
          <ac:chgData name="Christoph Sperl" userId="4af139c36cd33df3" providerId="LiveId" clId="{4FDE348E-D249-4C5C-9F68-032556BA0214}" dt="2021-11-12T08:49:46.209" v="43259" actId="14100"/>
          <ac:spMkLst>
            <pc:docMk/>
            <pc:sldMk cId="2491309865" sldId="440"/>
            <ac:spMk id="9" creationId="{67647BA4-E94E-46E2-9964-425D99117715}"/>
          </ac:spMkLst>
        </pc:spChg>
        <pc:spChg chg="add mod">
          <ac:chgData name="Christoph Sperl" userId="4af139c36cd33df3" providerId="LiveId" clId="{4FDE348E-D249-4C5C-9F68-032556BA0214}" dt="2021-11-12T08:52:34.911" v="43547" actId="14100"/>
          <ac:spMkLst>
            <pc:docMk/>
            <pc:sldMk cId="2491309865" sldId="440"/>
            <ac:spMk id="10" creationId="{3FC36F9D-8DBE-4368-B02E-A642B101595F}"/>
          </ac:spMkLst>
        </pc:spChg>
        <pc:picChg chg="add mod">
          <ac:chgData name="Christoph Sperl" userId="4af139c36cd33df3" providerId="LiveId" clId="{4FDE348E-D249-4C5C-9F68-032556BA0214}" dt="2021-11-12T08:49:19.428" v="43252" actId="1076"/>
          <ac:picMkLst>
            <pc:docMk/>
            <pc:sldMk cId="2491309865" sldId="440"/>
            <ac:picMk id="5" creationId="{98756ACE-EEDA-4066-B7D0-51B344761EF3}"/>
          </ac:picMkLst>
        </pc:picChg>
      </pc:sldChg>
      <pc:sldChg chg="addSp modSp new mod modTransition modAnim">
        <pc:chgData name="Christoph Sperl" userId="4af139c36cd33df3" providerId="LiveId" clId="{4FDE348E-D249-4C5C-9F68-032556BA0214}" dt="2021-11-18T14:03:22.282" v="64442"/>
        <pc:sldMkLst>
          <pc:docMk/>
          <pc:sldMk cId="1895704939" sldId="441"/>
        </pc:sldMkLst>
        <pc:spChg chg="mod">
          <ac:chgData name="Christoph Sperl" userId="4af139c36cd33df3" providerId="LiveId" clId="{4FDE348E-D249-4C5C-9F68-032556BA0214}" dt="2021-11-12T09:04:52.382" v="43713" actId="20577"/>
          <ac:spMkLst>
            <pc:docMk/>
            <pc:sldMk cId="1895704939" sldId="441"/>
            <ac:spMk id="2" creationId="{7D6147DE-C578-4EF8-8E32-BAC702A18D3C}"/>
          </ac:spMkLst>
        </pc:spChg>
        <pc:spChg chg="mod">
          <ac:chgData name="Christoph Sperl" userId="4af139c36cd33df3" providerId="LiveId" clId="{4FDE348E-D249-4C5C-9F68-032556BA0214}" dt="2021-11-12T09:07:20.953" v="44013" actId="20577"/>
          <ac:spMkLst>
            <pc:docMk/>
            <pc:sldMk cId="1895704939" sldId="441"/>
            <ac:spMk id="3" creationId="{307CD122-E6E3-4B66-B608-27CAC8AB6CB0}"/>
          </ac:spMkLst>
        </pc:spChg>
        <pc:spChg chg="add mod">
          <ac:chgData name="Christoph Sperl" userId="4af139c36cd33df3" providerId="LiveId" clId="{4FDE348E-D249-4C5C-9F68-032556BA0214}" dt="2021-11-12T09:05:21.373" v="43724" actId="1037"/>
          <ac:spMkLst>
            <pc:docMk/>
            <pc:sldMk cId="1895704939" sldId="441"/>
            <ac:spMk id="6" creationId="{5AC047D4-BDF6-41C2-872E-B95BD56F722F}"/>
          </ac:spMkLst>
        </pc:spChg>
        <pc:graphicFrameChg chg="add mod modGraphic">
          <ac:chgData name="Christoph Sperl" userId="4af139c36cd33df3" providerId="LiveId" clId="{4FDE348E-D249-4C5C-9F68-032556BA0214}" dt="2021-11-12T09:08:43.044" v="44015" actId="1076"/>
          <ac:graphicFrameMkLst>
            <pc:docMk/>
            <pc:sldMk cId="1895704939" sldId="441"/>
            <ac:graphicFrameMk id="8" creationId="{877D5CA2-DB7E-480D-A04A-AD1A6ED649DB}"/>
          </ac:graphicFrameMkLst>
        </pc:graphicFrameChg>
        <pc:picChg chg="add mod">
          <ac:chgData name="Christoph Sperl" userId="4af139c36cd33df3" providerId="LiveId" clId="{4FDE348E-D249-4C5C-9F68-032556BA0214}" dt="2021-11-12T09:04:39.979" v="43687" actId="14100"/>
          <ac:picMkLst>
            <pc:docMk/>
            <pc:sldMk cId="1895704939" sldId="441"/>
            <ac:picMk id="5" creationId="{F5E8C6FF-782F-459D-9D73-9A470907BF6C}"/>
          </ac:picMkLst>
        </pc:picChg>
      </pc:sldChg>
      <pc:sldChg chg="addSp modSp new mod modTransition modAnim">
        <pc:chgData name="Christoph Sperl" userId="4af139c36cd33df3" providerId="LiveId" clId="{4FDE348E-D249-4C5C-9F68-032556BA0214}" dt="2021-11-18T14:03:22.282" v="64442"/>
        <pc:sldMkLst>
          <pc:docMk/>
          <pc:sldMk cId="24358733" sldId="442"/>
        </pc:sldMkLst>
        <pc:spChg chg="mod">
          <ac:chgData name="Christoph Sperl" userId="4af139c36cd33df3" providerId="LiveId" clId="{4FDE348E-D249-4C5C-9F68-032556BA0214}" dt="2021-11-12T09:17:34.703" v="44060" actId="20577"/>
          <ac:spMkLst>
            <pc:docMk/>
            <pc:sldMk cId="24358733" sldId="442"/>
            <ac:spMk id="2" creationId="{B6B98F88-5E33-4EF4-B897-9B416662FCF9}"/>
          </ac:spMkLst>
        </pc:spChg>
        <pc:spChg chg="mod">
          <ac:chgData name="Christoph Sperl" userId="4af139c36cd33df3" providerId="LiveId" clId="{4FDE348E-D249-4C5C-9F68-032556BA0214}" dt="2021-11-12T09:28:41.450" v="45521" actId="27636"/>
          <ac:spMkLst>
            <pc:docMk/>
            <pc:sldMk cId="24358733" sldId="442"/>
            <ac:spMk id="3" creationId="{AC59234B-DE5E-4453-B28D-F3B53D4BBD3D}"/>
          </ac:spMkLst>
        </pc:spChg>
        <pc:graphicFrameChg chg="add mod modGraphic">
          <ac:chgData name="Christoph Sperl" userId="4af139c36cd33df3" providerId="LiveId" clId="{4FDE348E-D249-4C5C-9F68-032556BA0214}" dt="2021-11-12T09:29:37.715" v="45525" actId="1076"/>
          <ac:graphicFrameMkLst>
            <pc:docMk/>
            <pc:sldMk cId="24358733" sldId="442"/>
            <ac:graphicFrameMk id="5" creationId="{463CD080-DAB7-4D57-BD13-D8619B69F39B}"/>
          </ac:graphicFrameMkLst>
        </pc:graphicFrameChg>
      </pc:sldChg>
      <pc:sldChg chg="addSp modSp new mod modTransition modAnim">
        <pc:chgData name="Christoph Sperl" userId="4af139c36cd33df3" providerId="LiveId" clId="{4FDE348E-D249-4C5C-9F68-032556BA0214}" dt="2021-11-18T14:03:22.282" v="64442"/>
        <pc:sldMkLst>
          <pc:docMk/>
          <pc:sldMk cId="3519192982" sldId="443"/>
        </pc:sldMkLst>
        <pc:spChg chg="mod">
          <ac:chgData name="Christoph Sperl" userId="4af139c36cd33df3" providerId="LiveId" clId="{4FDE348E-D249-4C5C-9F68-032556BA0214}" dt="2021-11-12T09:41:51.388" v="45569" actId="20577"/>
          <ac:spMkLst>
            <pc:docMk/>
            <pc:sldMk cId="3519192982" sldId="443"/>
            <ac:spMk id="2" creationId="{5E48EE56-D9D0-4C3D-800E-FA3EA4E14F08}"/>
          </ac:spMkLst>
        </pc:spChg>
        <pc:spChg chg="mod">
          <ac:chgData name="Christoph Sperl" userId="4af139c36cd33df3" providerId="LiveId" clId="{4FDE348E-D249-4C5C-9F68-032556BA0214}" dt="2021-11-12T09:45:18.585" v="45896" actId="20577"/>
          <ac:spMkLst>
            <pc:docMk/>
            <pc:sldMk cId="3519192982" sldId="443"/>
            <ac:spMk id="3" creationId="{7169FEDB-A069-4EE0-B443-32C5B80DFC1E}"/>
          </ac:spMkLst>
        </pc:spChg>
        <pc:spChg chg="add mod">
          <ac:chgData name="Christoph Sperl" userId="4af139c36cd33df3" providerId="LiveId" clId="{4FDE348E-D249-4C5C-9F68-032556BA0214}" dt="2021-11-12T09:43:21.211" v="45627" actId="14100"/>
          <ac:spMkLst>
            <pc:docMk/>
            <pc:sldMk cId="3519192982" sldId="443"/>
            <ac:spMk id="6" creationId="{171067BC-945F-4615-9D49-DA7423FE741D}"/>
          </ac:spMkLst>
        </pc:spChg>
        <pc:spChg chg="add mod">
          <ac:chgData name="Christoph Sperl" userId="4af139c36cd33df3" providerId="LiveId" clId="{4FDE348E-D249-4C5C-9F68-032556BA0214}" dt="2021-11-12T09:44:07.241" v="45727" actId="1076"/>
          <ac:spMkLst>
            <pc:docMk/>
            <pc:sldMk cId="3519192982" sldId="443"/>
            <ac:spMk id="7" creationId="{C1F2699B-F043-49BD-BA12-AFF4798248BD}"/>
          </ac:spMkLst>
        </pc:spChg>
        <pc:spChg chg="add mod">
          <ac:chgData name="Christoph Sperl" userId="4af139c36cd33df3" providerId="LiveId" clId="{4FDE348E-D249-4C5C-9F68-032556BA0214}" dt="2021-11-12T09:45:34.304" v="45900" actId="14100"/>
          <ac:spMkLst>
            <pc:docMk/>
            <pc:sldMk cId="3519192982" sldId="443"/>
            <ac:spMk id="8" creationId="{CDD4AB40-B83F-4848-A7D4-30118D633747}"/>
          </ac:spMkLst>
        </pc:spChg>
        <pc:picChg chg="add mod">
          <ac:chgData name="Christoph Sperl" userId="4af139c36cd33df3" providerId="LiveId" clId="{4FDE348E-D249-4C5C-9F68-032556BA0214}" dt="2021-11-12T09:42:44.973" v="45624" actId="1076"/>
          <ac:picMkLst>
            <pc:docMk/>
            <pc:sldMk cId="3519192982" sldId="443"/>
            <ac:picMk id="5" creationId="{9B4C97B3-D61B-4CA4-A434-9FD6AA063016}"/>
          </ac:picMkLst>
        </pc:picChg>
      </pc:sldChg>
      <pc:sldChg chg="addSp delSp modSp new mod modTransition modAnim">
        <pc:chgData name="Christoph Sperl" userId="4af139c36cd33df3" providerId="LiveId" clId="{4FDE348E-D249-4C5C-9F68-032556BA0214}" dt="2021-11-18T14:03:22.282" v="64442"/>
        <pc:sldMkLst>
          <pc:docMk/>
          <pc:sldMk cId="1907920177" sldId="444"/>
        </pc:sldMkLst>
        <pc:spChg chg="mod">
          <ac:chgData name="Christoph Sperl" userId="4af139c36cd33df3" providerId="LiveId" clId="{4FDE348E-D249-4C5C-9F68-032556BA0214}" dt="2021-11-12T09:52:44.126" v="45946" actId="20577"/>
          <ac:spMkLst>
            <pc:docMk/>
            <pc:sldMk cId="1907920177" sldId="444"/>
            <ac:spMk id="2" creationId="{D5F90470-86B1-45FB-996C-D12F7A92BDA7}"/>
          </ac:spMkLst>
        </pc:spChg>
        <pc:spChg chg="mod">
          <ac:chgData name="Christoph Sperl" userId="4af139c36cd33df3" providerId="LiveId" clId="{4FDE348E-D249-4C5C-9F68-032556BA0214}" dt="2021-11-15T09:29:48.996" v="46219" actId="20577"/>
          <ac:spMkLst>
            <pc:docMk/>
            <pc:sldMk cId="1907920177" sldId="444"/>
            <ac:spMk id="3" creationId="{3020BF7D-1958-4DFE-964B-C88F913CC9D7}"/>
          </ac:spMkLst>
        </pc:spChg>
        <pc:spChg chg="add mod">
          <ac:chgData name="Christoph Sperl" userId="4af139c36cd33df3" providerId="LiveId" clId="{4FDE348E-D249-4C5C-9F68-032556BA0214}" dt="2021-11-12T09:55:35.434" v="46024" actId="1076"/>
          <ac:spMkLst>
            <pc:docMk/>
            <pc:sldMk cId="1907920177" sldId="444"/>
            <ac:spMk id="6" creationId="{C9BB5447-E5B8-4D06-A0CB-9B530C640966}"/>
          </ac:spMkLst>
        </pc:spChg>
        <pc:spChg chg="add mod">
          <ac:chgData name="Christoph Sperl" userId="4af139c36cd33df3" providerId="LiveId" clId="{4FDE348E-D249-4C5C-9F68-032556BA0214}" dt="2021-11-12T09:55:31.963" v="46023" actId="1076"/>
          <ac:spMkLst>
            <pc:docMk/>
            <pc:sldMk cId="1907920177" sldId="444"/>
            <ac:spMk id="7" creationId="{EBE83812-5EC8-4628-B157-9FDCBC2D5200}"/>
          </ac:spMkLst>
        </pc:spChg>
        <pc:spChg chg="add mod">
          <ac:chgData name="Christoph Sperl" userId="4af139c36cd33df3" providerId="LiveId" clId="{4FDE348E-D249-4C5C-9F68-032556BA0214}" dt="2021-11-15T09:28:17.195" v="46133" actId="14100"/>
          <ac:spMkLst>
            <pc:docMk/>
            <pc:sldMk cId="1907920177" sldId="444"/>
            <ac:spMk id="8" creationId="{4A15BCAD-ABBF-4F43-BEBC-07D28C14EAE7}"/>
          </ac:spMkLst>
        </pc:spChg>
        <pc:spChg chg="add mod">
          <ac:chgData name="Christoph Sperl" userId="4af139c36cd33df3" providerId="LiveId" clId="{4FDE348E-D249-4C5C-9F68-032556BA0214}" dt="2021-11-12T09:56:59.297" v="46105" actId="1036"/>
          <ac:spMkLst>
            <pc:docMk/>
            <pc:sldMk cId="1907920177" sldId="444"/>
            <ac:spMk id="10" creationId="{88F4CE76-8392-48DC-B398-0C28C08730A1}"/>
          </ac:spMkLst>
        </pc:spChg>
        <pc:spChg chg="add mod">
          <ac:chgData name="Christoph Sperl" userId="4af139c36cd33df3" providerId="LiveId" clId="{4FDE348E-D249-4C5C-9F68-032556BA0214}" dt="2021-11-15T09:28:39.810" v="46149" actId="14100"/>
          <ac:spMkLst>
            <pc:docMk/>
            <pc:sldMk cId="1907920177" sldId="444"/>
            <ac:spMk id="11" creationId="{8CE795CC-9D7B-484D-9103-A0993AE6389D}"/>
          </ac:spMkLst>
        </pc:spChg>
        <pc:spChg chg="add mod">
          <ac:chgData name="Christoph Sperl" userId="4af139c36cd33df3" providerId="LiveId" clId="{4FDE348E-D249-4C5C-9F68-032556BA0214}" dt="2021-11-15T09:28:57.711" v="46166" actId="14100"/>
          <ac:spMkLst>
            <pc:docMk/>
            <pc:sldMk cId="1907920177" sldId="444"/>
            <ac:spMk id="12" creationId="{84A3522F-47F9-4504-9681-1CCA9391D609}"/>
          </ac:spMkLst>
        </pc:spChg>
        <pc:spChg chg="add mod">
          <ac:chgData name="Christoph Sperl" userId="4af139c36cd33df3" providerId="LiveId" clId="{4FDE348E-D249-4C5C-9F68-032556BA0214}" dt="2021-11-15T09:29:28.098" v="46177" actId="14100"/>
          <ac:spMkLst>
            <pc:docMk/>
            <pc:sldMk cId="1907920177" sldId="444"/>
            <ac:spMk id="13" creationId="{290AF5F8-062E-4BEB-B1DE-3A5F6D6CF3FB}"/>
          </ac:spMkLst>
        </pc:spChg>
        <pc:spChg chg="add mod">
          <ac:chgData name="Christoph Sperl" userId="4af139c36cd33df3" providerId="LiveId" clId="{4FDE348E-D249-4C5C-9F68-032556BA0214}" dt="2021-11-15T09:31:43.800" v="46232" actId="14100"/>
          <ac:spMkLst>
            <pc:docMk/>
            <pc:sldMk cId="1907920177" sldId="444"/>
            <ac:spMk id="14" creationId="{00DB7D41-B0C8-4370-8675-4CB91090A2F4}"/>
          </ac:spMkLst>
        </pc:spChg>
        <pc:spChg chg="add mod">
          <ac:chgData name="Christoph Sperl" userId="4af139c36cd33df3" providerId="LiveId" clId="{4FDE348E-D249-4C5C-9F68-032556BA0214}" dt="2021-11-15T09:32:06.011" v="46237" actId="1076"/>
          <ac:spMkLst>
            <pc:docMk/>
            <pc:sldMk cId="1907920177" sldId="444"/>
            <ac:spMk id="15" creationId="{2EF5553F-B66F-423B-BCCA-96D10E40B9B5}"/>
          </ac:spMkLst>
        </pc:spChg>
        <pc:picChg chg="add del mod">
          <ac:chgData name="Christoph Sperl" userId="4af139c36cd33df3" providerId="LiveId" clId="{4FDE348E-D249-4C5C-9F68-032556BA0214}" dt="2021-11-12T09:55:08.100" v="46016" actId="478"/>
          <ac:picMkLst>
            <pc:docMk/>
            <pc:sldMk cId="1907920177" sldId="444"/>
            <ac:picMk id="5" creationId="{F413187D-604D-4B17-93C7-F424A60E8ADB}"/>
          </ac:picMkLst>
        </pc:picChg>
        <pc:picChg chg="add mod ord">
          <ac:chgData name="Christoph Sperl" userId="4af139c36cd33df3" providerId="LiveId" clId="{4FDE348E-D249-4C5C-9F68-032556BA0214}" dt="2021-11-12T09:55:27.997" v="46022" actId="14100"/>
          <ac:picMkLst>
            <pc:docMk/>
            <pc:sldMk cId="1907920177" sldId="444"/>
            <ac:picMk id="9" creationId="{6887E759-4C9C-4537-9DDB-509A903EF749}"/>
          </ac:picMkLst>
        </pc:picChg>
      </pc:sldChg>
      <pc:sldChg chg="addSp delSp modSp new mod modTransition modAnim">
        <pc:chgData name="Christoph Sperl" userId="4af139c36cd33df3" providerId="LiveId" clId="{4FDE348E-D249-4C5C-9F68-032556BA0214}" dt="2021-11-18T14:03:22.282" v="64442"/>
        <pc:sldMkLst>
          <pc:docMk/>
          <pc:sldMk cId="1870424878" sldId="445"/>
        </pc:sldMkLst>
        <pc:spChg chg="mod">
          <ac:chgData name="Christoph Sperl" userId="4af139c36cd33df3" providerId="LiveId" clId="{4FDE348E-D249-4C5C-9F68-032556BA0214}" dt="2021-11-16T11:11:14.228" v="46260" actId="20577"/>
          <ac:spMkLst>
            <pc:docMk/>
            <pc:sldMk cId="1870424878" sldId="445"/>
            <ac:spMk id="2" creationId="{DADEA3C1-E19B-46DE-B768-45050DCB619B}"/>
          </ac:spMkLst>
        </pc:spChg>
        <pc:spChg chg="mod">
          <ac:chgData name="Christoph Sperl" userId="4af139c36cd33df3" providerId="LiveId" clId="{4FDE348E-D249-4C5C-9F68-032556BA0214}" dt="2021-11-16T11:19:41.441" v="46509" actId="20577"/>
          <ac:spMkLst>
            <pc:docMk/>
            <pc:sldMk cId="1870424878" sldId="445"/>
            <ac:spMk id="3" creationId="{12C4B4DD-F8F1-44FD-B0FF-15CC5358143A}"/>
          </ac:spMkLst>
        </pc:spChg>
        <pc:spChg chg="add mod">
          <ac:chgData name="Christoph Sperl" userId="4af139c36cd33df3" providerId="LiveId" clId="{4FDE348E-D249-4C5C-9F68-032556BA0214}" dt="2021-11-16T11:16:56.661" v="46266" actId="1076"/>
          <ac:spMkLst>
            <pc:docMk/>
            <pc:sldMk cId="1870424878" sldId="445"/>
            <ac:spMk id="6" creationId="{E23D378A-3ED5-48E3-818B-057DA6C11DC2}"/>
          </ac:spMkLst>
        </pc:spChg>
        <pc:spChg chg="add mod">
          <ac:chgData name="Christoph Sperl" userId="4af139c36cd33df3" providerId="LiveId" clId="{4FDE348E-D249-4C5C-9F68-032556BA0214}" dt="2021-11-16T11:17:06.124" v="46269" actId="14100"/>
          <ac:spMkLst>
            <pc:docMk/>
            <pc:sldMk cId="1870424878" sldId="445"/>
            <ac:spMk id="7" creationId="{12CDE9A1-1842-4F36-8B62-2C08D12C0719}"/>
          </ac:spMkLst>
        </pc:spChg>
        <pc:spChg chg="add mod">
          <ac:chgData name="Christoph Sperl" userId="4af139c36cd33df3" providerId="LiveId" clId="{4FDE348E-D249-4C5C-9F68-032556BA0214}" dt="2021-11-16T11:17:17.039" v="46272" actId="14100"/>
          <ac:spMkLst>
            <pc:docMk/>
            <pc:sldMk cId="1870424878" sldId="445"/>
            <ac:spMk id="8" creationId="{4BCD5D5A-D419-4CAD-9A2A-684C52161C05}"/>
          </ac:spMkLst>
        </pc:spChg>
        <pc:spChg chg="add mod">
          <ac:chgData name="Christoph Sperl" userId="4af139c36cd33df3" providerId="LiveId" clId="{4FDE348E-D249-4C5C-9F68-032556BA0214}" dt="2021-11-16T11:17:26.222" v="46275" actId="14100"/>
          <ac:spMkLst>
            <pc:docMk/>
            <pc:sldMk cId="1870424878" sldId="445"/>
            <ac:spMk id="9" creationId="{78B5F1B5-61B7-4517-954C-DC160752879D}"/>
          </ac:spMkLst>
        </pc:spChg>
        <pc:spChg chg="add mod">
          <ac:chgData name="Christoph Sperl" userId="4af139c36cd33df3" providerId="LiveId" clId="{4FDE348E-D249-4C5C-9F68-032556BA0214}" dt="2021-11-16T11:17:38.676" v="46278" actId="14100"/>
          <ac:spMkLst>
            <pc:docMk/>
            <pc:sldMk cId="1870424878" sldId="445"/>
            <ac:spMk id="10" creationId="{5F854981-51F9-410F-8C96-8A5A427A9AF4}"/>
          </ac:spMkLst>
        </pc:spChg>
        <pc:graphicFrameChg chg="add modGraphic">
          <ac:chgData name="Christoph Sperl" userId="4af139c36cd33df3" providerId="LiveId" clId="{4FDE348E-D249-4C5C-9F68-032556BA0214}" dt="2021-11-16T15:20:48.559" v="49963" actId="27309"/>
          <ac:graphicFrameMkLst>
            <pc:docMk/>
            <pc:sldMk cId="1870424878" sldId="445"/>
            <ac:graphicFrameMk id="12" creationId="{82224063-ED30-4DE1-8F28-11E58DA48D95}"/>
          </ac:graphicFrameMkLst>
        </pc:graphicFrameChg>
        <pc:picChg chg="add del mod">
          <ac:chgData name="Christoph Sperl" userId="4af139c36cd33df3" providerId="LiveId" clId="{4FDE348E-D249-4C5C-9F68-032556BA0214}" dt="2021-11-15T10:53:16.652" v="46244" actId="21"/>
          <ac:picMkLst>
            <pc:docMk/>
            <pc:sldMk cId="1870424878" sldId="445"/>
            <ac:picMk id="5" creationId="{F4DF2FC2-7A6D-410D-BA10-266F830AC779}"/>
          </ac:picMkLst>
        </pc:picChg>
        <pc:picChg chg="add mod">
          <ac:chgData name="Christoph Sperl" userId="4af139c36cd33df3" providerId="LiveId" clId="{4FDE348E-D249-4C5C-9F68-032556BA0214}" dt="2021-11-16T11:16:22.629" v="46264" actId="1076"/>
          <ac:picMkLst>
            <pc:docMk/>
            <pc:sldMk cId="1870424878" sldId="445"/>
            <ac:picMk id="5" creationId="{F7D02EA4-6674-4061-95FB-1E98FDE70043}"/>
          </ac:picMkLst>
        </pc:picChg>
      </pc:sldChg>
      <pc:sldChg chg="addSp delSp modSp new mod modTransition delAnim modAnim">
        <pc:chgData name="Christoph Sperl" userId="4af139c36cd33df3" providerId="LiveId" clId="{4FDE348E-D249-4C5C-9F68-032556BA0214}" dt="2021-11-18T14:03:22.282" v="64442"/>
        <pc:sldMkLst>
          <pc:docMk/>
          <pc:sldMk cId="4127131496" sldId="446"/>
        </pc:sldMkLst>
        <pc:spChg chg="mod">
          <ac:chgData name="Christoph Sperl" userId="4af139c36cd33df3" providerId="LiveId" clId="{4FDE348E-D249-4C5C-9F68-032556BA0214}" dt="2021-11-16T11:39:19.886" v="46540" actId="20577"/>
          <ac:spMkLst>
            <pc:docMk/>
            <pc:sldMk cId="4127131496" sldId="446"/>
            <ac:spMk id="2" creationId="{29278BFE-64E9-40B1-A757-EE65D3A2E943}"/>
          </ac:spMkLst>
        </pc:spChg>
        <pc:spChg chg="mod">
          <ac:chgData name="Christoph Sperl" userId="4af139c36cd33df3" providerId="LiveId" clId="{4FDE348E-D249-4C5C-9F68-032556BA0214}" dt="2021-11-16T12:41:08.236" v="47113" actId="20577"/>
          <ac:spMkLst>
            <pc:docMk/>
            <pc:sldMk cId="4127131496" sldId="446"/>
            <ac:spMk id="3" creationId="{8E1ED8F7-C994-4F1E-BDEF-457001797097}"/>
          </ac:spMkLst>
        </pc:spChg>
        <pc:spChg chg="add mod">
          <ac:chgData name="Christoph Sperl" userId="4af139c36cd33df3" providerId="LiveId" clId="{4FDE348E-D249-4C5C-9F68-032556BA0214}" dt="2021-11-16T11:48:53.704" v="46722"/>
          <ac:spMkLst>
            <pc:docMk/>
            <pc:sldMk cId="4127131496" sldId="446"/>
            <ac:spMk id="6" creationId="{9453A65F-BD2B-4AD6-9DDE-EDAD1A5DFEDF}"/>
          </ac:spMkLst>
        </pc:spChg>
        <pc:spChg chg="add mod">
          <ac:chgData name="Christoph Sperl" userId="4af139c36cd33df3" providerId="LiveId" clId="{4FDE348E-D249-4C5C-9F68-032556BA0214}" dt="2021-11-16T11:51:08.233" v="46895" actId="14100"/>
          <ac:spMkLst>
            <pc:docMk/>
            <pc:sldMk cId="4127131496" sldId="446"/>
            <ac:spMk id="7" creationId="{7DC1023A-5D36-48A5-8C2B-F42CED7DA536}"/>
          </ac:spMkLst>
        </pc:spChg>
        <pc:spChg chg="add mod">
          <ac:chgData name="Christoph Sperl" userId="4af139c36cd33df3" providerId="LiveId" clId="{4FDE348E-D249-4C5C-9F68-032556BA0214}" dt="2021-11-16T11:51:24.200" v="46900" actId="1076"/>
          <ac:spMkLst>
            <pc:docMk/>
            <pc:sldMk cId="4127131496" sldId="446"/>
            <ac:spMk id="8" creationId="{06776FD5-0E9A-4826-B91C-3E26F223CB7D}"/>
          </ac:spMkLst>
        </pc:spChg>
        <pc:spChg chg="add mod">
          <ac:chgData name="Christoph Sperl" userId="4af139c36cd33df3" providerId="LiveId" clId="{4FDE348E-D249-4C5C-9F68-032556BA0214}" dt="2021-11-16T11:51:50.373" v="46907" actId="14100"/>
          <ac:spMkLst>
            <pc:docMk/>
            <pc:sldMk cId="4127131496" sldId="446"/>
            <ac:spMk id="9" creationId="{FE207B4F-DA59-42DC-99FE-D6B02C1CA255}"/>
          </ac:spMkLst>
        </pc:spChg>
        <pc:spChg chg="add mod">
          <ac:chgData name="Christoph Sperl" userId="4af139c36cd33df3" providerId="LiveId" clId="{4FDE348E-D249-4C5C-9F68-032556BA0214}" dt="2021-11-16T12:39:02.576" v="47026" actId="14100"/>
          <ac:spMkLst>
            <pc:docMk/>
            <pc:sldMk cId="4127131496" sldId="446"/>
            <ac:spMk id="10" creationId="{3ABF76B4-2CE2-4F67-981D-D634E8759B3F}"/>
          </ac:spMkLst>
        </pc:spChg>
        <pc:spChg chg="add mod">
          <ac:chgData name="Christoph Sperl" userId="4af139c36cd33df3" providerId="LiveId" clId="{4FDE348E-D249-4C5C-9F68-032556BA0214}" dt="2021-11-16T12:41:17.280" v="47116" actId="14100"/>
          <ac:spMkLst>
            <pc:docMk/>
            <pc:sldMk cId="4127131496" sldId="446"/>
            <ac:spMk id="11" creationId="{5F6BD7ED-44E8-4F45-91E2-4F24012F6D55}"/>
          </ac:spMkLst>
        </pc:spChg>
        <pc:graphicFrameChg chg="add del modGraphic">
          <ac:chgData name="Christoph Sperl" userId="4af139c36cd33df3" providerId="LiveId" clId="{4FDE348E-D249-4C5C-9F68-032556BA0214}" dt="2021-11-16T15:22:02.994" v="49967" actId="21"/>
          <ac:graphicFrameMkLst>
            <pc:docMk/>
            <pc:sldMk cId="4127131496" sldId="446"/>
            <ac:graphicFrameMk id="13" creationId="{A96D2DAC-85A8-47D2-A9B6-F19768F7AFE8}"/>
          </ac:graphicFrameMkLst>
        </pc:graphicFrameChg>
        <pc:picChg chg="add mod">
          <ac:chgData name="Christoph Sperl" userId="4af139c36cd33df3" providerId="LiveId" clId="{4FDE348E-D249-4C5C-9F68-032556BA0214}" dt="2021-11-16T11:51:30.210" v="46903" actId="1076"/>
          <ac:picMkLst>
            <pc:docMk/>
            <pc:sldMk cId="4127131496" sldId="446"/>
            <ac:picMk id="5" creationId="{6D0386AC-4806-48DC-B51B-0295D4CC1185}"/>
          </ac:picMkLst>
        </pc:picChg>
      </pc:sldChg>
      <pc:sldChg chg="addSp modSp new mod modTransition modAnim">
        <pc:chgData name="Christoph Sperl" userId="4af139c36cd33df3" providerId="LiveId" clId="{4FDE348E-D249-4C5C-9F68-032556BA0214}" dt="2021-11-18T14:03:22.282" v="64442"/>
        <pc:sldMkLst>
          <pc:docMk/>
          <pc:sldMk cId="1705476477" sldId="447"/>
        </pc:sldMkLst>
        <pc:spChg chg="mod">
          <ac:chgData name="Christoph Sperl" userId="4af139c36cd33df3" providerId="LiveId" clId="{4FDE348E-D249-4C5C-9F68-032556BA0214}" dt="2021-11-16T13:18:48.205" v="47372" actId="20577"/>
          <ac:spMkLst>
            <pc:docMk/>
            <pc:sldMk cId="1705476477" sldId="447"/>
            <ac:spMk id="2" creationId="{A1CE3D4B-A7AF-4551-8F28-49247EC48651}"/>
          </ac:spMkLst>
        </pc:spChg>
        <pc:spChg chg="mod">
          <ac:chgData name="Christoph Sperl" userId="4af139c36cd33df3" providerId="LiveId" clId="{4FDE348E-D249-4C5C-9F68-032556BA0214}" dt="2021-11-16T13:31:53.413" v="47754" actId="20577"/>
          <ac:spMkLst>
            <pc:docMk/>
            <pc:sldMk cId="1705476477" sldId="447"/>
            <ac:spMk id="3" creationId="{44498A21-750B-490A-B57A-45C50E50E368}"/>
          </ac:spMkLst>
        </pc:spChg>
        <pc:spChg chg="add mod">
          <ac:chgData name="Christoph Sperl" userId="4af139c36cd33df3" providerId="LiveId" clId="{4FDE348E-D249-4C5C-9F68-032556BA0214}" dt="2021-11-16T13:19:53.770" v="47380" actId="1076"/>
          <ac:spMkLst>
            <pc:docMk/>
            <pc:sldMk cId="1705476477" sldId="447"/>
            <ac:spMk id="6" creationId="{386C5BDC-E0B1-4685-A1B3-766F936C5C91}"/>
          </ac:spMkLst>
        </pc:spChg>
        <pc:spChg chg="add mod">
          <ac:chgData name="Christoph Sperl" userId="4af139c36cd33df3" providerId="LiveId" clId="{4FDE348E-D249-4C5C-9F68-032556BA0214}" dt="2021-11-16T13:28:30.615" v="47386" actId="14100"/>
          <ac:spMkLst>
            <pc:docMk/>
            <pc:sldMk cId="1705476477" sldId="447"/>
            <ac:spMk id="9" creationId="{205117F1-99DF-489C-806C-D33AFAC2028D}"/>
          </ac:spMkLst>
        </pc:spChg>
        <pc:spChg chg="add mod">
          <ac:chgData name="Christoph Sperl" userId="4af139c36cd33df3" providerId="LiveId" clId="{4FDE348E-D249-4C5C-9F68-032556BA0214}" dt="2021-11-16T13:28:43.038" v="47389" actId="14100"/>
          <ac:spMkLst>
            <pc:docMk/>
            <pc:sldMk cId="1705476477" sldId="447"/>
            <ac:spMk id="10" creationId="{846C4627-1FBF-4D0E-BE7F-D6A499DE0791}"/>
          </ac:spMkLst>
        </pc:spChg>
        <pc:spChg chg="add mod">
          <ac:chgData name="Christoph Sperl" userId="4af139c36cd33df3" providerId="LiveId" clId="{4FDE348E-D249-4C5C-9F68-032556BA0214}" dt="2021-11-16T13:29:06.051" v="47397" actId="14100"/>
          <ac:spMkLst>
            <pc:docMk/>
            <pc:sldMk cId="1705476477" sldId="447"/>
            <ac:spMk id="11" creationId="{B685F578-A6A8-401D-A312-FF57EDF8F63F}"/>
          </ac:spMkLst>
        </pc:spChg>
        <pc:spChg chg="add mod">
          <ac:chgData name="Christoph Sperl" userId="4af139c36cd33df3" providerId="LiveId" clId="{4FDE348E-D249-4C5C-9F68-032556BA0214}" dt="2021-11-16T13:28:53.323" v="47393" actId="14100"/>
          <ac:spMkLst>
            <pc:docMk/>
            <pc:sldMk cId="1705476477" sldId="447"/>
            <ac:spMk id="12" creationId="{466E5C22-4F3B-4831-831C-7AE8A914761C}"/>
          </ac:spMkLst>
        </pc:spChg>
        <pc:picChg chg="add mod">
          <ac:chgData name="Christoph Sperl" userId="4af139c36cd33df3" providerId="LiveId" clId="{4FDE348E-D249-4C5C-9F68-032556BA0214}" dt="2021-11-16T13:18:59.943" v="47375" actId="14100"/>
          <ac:picMkLst>
            <pc:docMk/>
            <pc:sldMk cId="1705476477" sldId="447"/>
            <ac:picMk id="5" creationId="{703DBD2E-1E13-4EE8-B343-AEAAAEF61C2E}"/>
          </ac:picMkLst>
        </pc:picChg>
        <pc:picChg chg="add mod">
          <ac:chgData name="Christoph Sperl" userId="4af139c36cd33df3" providerId="LiveId" clId="{4FDE348E-D249-4C5C-9F68-032556BA0214}" dt="2021-11-16T13:28:57.029" v="47395" actId="1076"/>
          <ac:picMkLst>
            <pc:docMk/>
            <pc:sldMk cId="1705476477" sldId="447"/>
            <ac:picMk id="8" creationId="{44A01F63-B462-4479-B778-B1EA18D4C571}"/>
          </ac:picMkLst>
        </pc:picChg>
      </pc:sldChg>
      <pc:sldChg chg="addSp modSp new mod modTransition modAnim">
        <pc:chgData name="Christoph Sperl" userId="4af139c36cd33df3" providerId="LiveId" clId="{4FDE348E-D249-4C5C-9F68-032556BA0214}" dt="2021-11-18T14:03:22.282" v="64442"/>
        <pc:sldMkLst>
          <pc:docMk/>
          <pc:sldMk cId="2394167904" sldId="448"/>
        </pc:sldMkLst>
        <pc:spChg chg="mod">
          <ac:chgData name="Christoph Sperl" userId="4af139c36cd33df3" providerId="LiveId" clId="{4FDE348E-D249-4C5C-9F68-032556BA0214}" dt="2021-11-16T13:14:00.595" v="47293" actId="20577"/>
          <ac:spMkLst>
            <pc:docMk/>
            <pc:sldMk cId="2394167904" sldId="448"/>
            <ac:spMk id="2" creationId="{ABBBF483-52FD-4577-A2DC-19E8BE26E634}"/>
          </ac:spMkLst>
        </pc:spChg>
        <pc:spChg chg="mod">
          <ac:chgData name="Christoph Sperl" userId="4af139c36cd33df3" providerId="LiveId" clId="{4FDE348E-D249-4C5C-9F68-032556BA0214}" dt="2021-11-16T13:13:00.055" v="47274" actId="20577"/>
          <ac:spMkLst>
            <pc:docMk/>
            <pc:sldMk cId="2394167904" sldId="448"/>
            <ac:spMk id="3" creationId="{1494125A-ECF4-42F0-997A-6D4A2B84FCE4}"/>
          </ac:spMkLst>
        </pc:spChg>
        <pc:spChg chg="add mod">
          <ac:chgData name="Christoph Sperl" userId="4af139c36cd33df3" providerId="LiveId" clId="{4FDE348E-D249-4C5C-9F68-032556BA0214}" dt="2021-11-16T12:49:03.273" v="47149" actId="14100"/>
          <ac:spMkLst>
            <pc:docMk/>
            <pc:sldMk cId="2394167904" sldId="448"/>
            <ac:spMk id="6" creationId="{CDF57CAF-BD70-4B26-863D-0FC43DA20BDA}"/>
          </ac:spMkLst>
        </pc:spChg>
        <pc:spChg chg="add mod">
          <ac:chgData name="Christoph Sperl" userId="4af139c36cd33df3" providerId="LiveId" clId="{4FDE348E-D249-4C5C-9F68-032556BA0214}" dt="2021-11-16T12:49:35.295" v="47159" actId="14100"/>
          <ac:spMkLst>
            <pc:docMk/>
            <pc:sldMk cId="2394167904" sldId="448"/>
            <ac:spMk id="7" creationId="{41C15299-60B6-4396-8277-25761649F660}"/>
          </ac:spMkLst>
        </pc:spChg>
        <pc:spChg chg="add mod">
          <ac:chgData name="Christoph Sperl" userId="4af139c36cd33df3" providerId="LiveId" clId="{4FDE348E-D249-4C5C-9F68-032556BA0214}" dt="2021-11-16T12:49:44.962" v="47162" actId="14100"/>
          <ac:spMkLst>
            <pc:docMk/>
            <pc:sldMk cId="2394167904" sldId="448"/>
            <ac:spMk id="8" creationId="{7D5317BA-623A-4EBA-A5B9-52554EB93A42}"/>
          </ac:spMkLst>
        </pc:spChg>
        <pc:spChg chg="add mod">
          <ac:chgData name="Christoph Sperl" userId="4af139c36cd33df3" providerId="LiveId" clId="{4FDE348E-D249-4C5C-9F68-032556BA0214}" dt="2021-11-16T13:11:05.967" v="47202" actId="1035"/>
          <ac:spMkLst>
            <pc:docMk/>
            <pc:sldMk cId="2394167904" sldId="448"/>
            <ac:spMk id="9" creationId="{625BDC09-85FC-4289-ADDF-FE94B266744C}"/>
          </ac:spMkLst>
        </pc:spChg>
        <pc:graphicFrameChg chg="add mod">
          <ac:chgData name="Christoph Sperl" userId="4af139c36cd33df3" providerId="LiveId" clId="{4FDE348E-D249-4C5C-9F68-032556BA0214}" dt="2021-11-16T15:22:05.298" v="49968"/>
          <ac:graphicFrameMkLst>
            <pc:docMk/>
            <pc:sldMk cId="2394167904" sldId="448"/>
            <ac:graphicFrameMk id="10" creationId="{04FDFF84-2DC4-4789-A92D-E8FADFA9B1B8}"/>
          </ac:graphicFrameMkLst>
        </pc:graphicFrameChg>
        <pc:picChg chg="add mod">
          <ac:chgData name="Christoph Sperl" userId="4af139c36cd33df3" providerId="LiveId" clId="{4FDE348E-D249-4C5C-9F68-032556BA0214}" dt="2021-11-16T12:49:15.700" v="47154" actId="1076"/>
          <ac:picMkLst>
            <pc:docMk/>
            <pc:sldMk cId="2394167904" sldId="448"/>
            <ac:picMk id="5" creationId="{ADA9ABA6-EF32-4838-886D-FAC854760809}"/>
          </ac:picMkLst>
        </pc:picChg>
      </pc:sldChg>
      <pc:sldChg chg="addSp modSp new mod modTransition modAnim">
        <pc:chgData name="Christoph Sperl" userId="4af139c36cd33df3" providerId="LiveId" clId="{4FDE348E-D249-4C5C-9F68-032556BA0214}" dt="2021-11-18T14:03:22.282" v="64442"/>
        <pc:sldMkLst>
          <pc:docMk/>
          <pc:sldMk cId="1052951149" sldId="449"/>
        </pc:sldMkLst>
        <pc:spChg chg="mod">
          <ac:chgData name="Christoph Sperl" userId="4af139c36cd33df3" providerId="LiveId" clId="{4FDE348E-D249-4C5C-9F68-032556BA0214}" dt="2021-11-16T13:32:09.148" v="47787" actId="20577"/>
          <ac:spMkLst>
            <pc:docMk/>
            <pc:sldMk cId="1052951149" sldId="449"/>
            <ac:spMk id="2" creationId="{6AD2A1FA-08AF-4BCA-B5A9-442133BA3B35}"/>
          </ac:spMkLst>
        </pc:spChg>
        <pc:spChg chg="mod">
          <ac:chgData name="Christoph Sperl" userId="4af139c36cd33df3" providerId="LiveId" clId="{4FDE348E-D249-4C5C-9F68-032556BA0214}" dt="2021-11-16T13:38:21.924" v="48000" actId="20577"/>
          <ac:spMkLst>
            <pc:docMk/>
            <pc:sldMk cId="1052951149" sldId="449"/>
            <ac:spMk id="3" creationId="{52FD036F-DD77-4A36-9BEB-790F135CC6A9}"/>
          </ac:spMkLst>
        </pc:spChg>
        <pc:spChg chg="add mod">
          <ac:chgData name="Christoph Sperl" userId="4af139c36cd33df3" providerId="LiveId" clId="{4FDE348E-D249-4C5C-9F68-032556BA0214}" dt="2021-11-16T13:33:27.032" v="47792" actId="14100"/>
          <ac:spMkLst>
            <pc:docMk/>
            <pc:sldMk cId="1052951149" sldId="449"/>
            <ac:spMk id="6" creationId="{7E852AC1-07C2-4769-9410-6DDFDC2B84E3}"/>
          </ac:spMkLst>
        </pc:spChg>
        <pc:spChg chg="add mod">
          <ac:chgData name="Christoph Sperl" userId="4af139c36cd33df3" providerId="LiveId" clId="{4FDE348E-D249-4C5C-9F68-032556BA0214}" dt="2021-11-16T13:44:08.874" v="48003" actId="14100"/>
          <ac:spMkLst>
            <pc:docMk/>
            <pc:sldMk cId="1052951149" sldId="449"/>
            <ac:spMk id="7" creationId="{98DAD5C7-F904-4455-820A-76A0E74152B3}"/>
          </ac:spMkLst>
        </pc:spChg>
        <pc:graphicFrameChg chg="add modGraphic">
          <ac:chgData name="Christoph Sperl" userId="4af139c36cd33df3" providerId="LiveId" clId="{4FDE348E-D249-4C5C-9F68-032556BA0214}" dt="2021-11-16T15:23:03.494" v="49971" actId="27309"/>
          <ac:graphicFrameMkLst>
            <pc:docMk/>
            <pc:sldMk cId="1052951149" sldId="449"/>
            <ac:graphicFrameMk id="9" creationId="{63F4C8EB-3DC1-450A-8A2D-CBD0E89AB0E3}"/>
          </ac:graphicFrameMkLst>
        </pc:graphicFrameChg>
        <pc:picChg chg="add mod">
          <ac:chgData name="Christoph Sperl" userId="4af139c36cd33df3" providerId="LiveId" clId="{4FDE348E-D249-4C5C-9F68-032556BA0214}" dt="2021-11-16T13:33:13.803" v="47789" actId="1076"/>
          <ac:picMkLst>
            <pc:docMk/>
            <pc:sldMk cId="1052951149" sldId="449"/>
            <ac:picMk id="5" creationId="{D49C132F-E41E-4C3B-9A70-91ADF3DC8107}"/>
          </ac:picMkLst>
        </pc:picChg>
      </pc:sldChg>
      <pc:sldChg chg="addSp modSp new mod ord modTransition modAnim">
        <pc:chgData name="Christoph Sperl" userId="4af139c36cd33df3" providerId="LiveId" clId="{4FDE348E-D249-4C5C-9F68-032556BA0214}" dt="2021-11-18T14:03:22.282" v="64442"/>
        <pc:sldMkLst>
          <pc:docMk/>
          <pc:sldMk cId="978878683" sldId="450"/>
        </pc:sldMkLst>
        <pc:spChg chg="mod">
          <ac:chgData name="Christoph Sperl" userId="4af139c36cd33df3" providerId="LiveId" clId="{4FDE348E-D249-4C5C-9F68-032556BA0214}" dt="2021-11-16T13:45:46.197" v="48081" actId="20577"/>
          <ac:spMkLst>
            <pc:docMk/>
            <pc:sldMk cId="978878683" sldId="450"/>
            <ac:spMk id="2" creationId="{046E6097-4F3B-4F34-9B70-C4F2D5BD66A8}"/>
          </ac:spMkLst>
        </pc:spChg>
        <pc:spChg chg="mod">
          <ac:chgData name="Christoph Sperl" userId="4af139c36cd33df3" providerId="LiveId" clId="{4FDE348E-D249-4C5C-9F68-032556BA0214}" dt="2021-11-16T13:54:07.158" v="49085" actId="20577"/>
          <ac:spMkLst>
            <pc:docMk/>
            <pc:sldMk cId="978878683" sldId="450"/>
            <ac:spMk id="3" creationId="{A366BC46-671A-46BA-B47B-C42D9862E1D1}"/>
          </ac:spMkLst>
        </pc:spChg>
        <pc:graphicFrameChg chg="add modGraphic">
          <ac:chgData name="Christoph Sperl" userId="4af139c36cd33df3" providerId="LiveId" clId="{4FDE348E-D249-4C5C-9F68-032556BA0214}" dt="2021-11-16T15:22:35.072" v="49969" actId="27309"/>
          <ac:graphicFrameMkLst>
            <pc:docMk/>
            <pc:sldMk cId="978878683" sldId="450"/>
            <ac:graphicFrameMk id="5" creationId="{7FE92301-A77F-4040-9798-B33A21E327F2}"/>
          </ac:graphicFrameMkLst>
        </pc:graphicFrameChg>
      </pc:sldChg>
      <pc:sldChg chg="modSp new mod modTransition">
        <pc:chgData name="Christoph Sperl" userId="4af139c36cd33df3" providerId="LiveId" clId="{4FDE348E-D249-4C5C-9F68-032556BA0214}" dt="2021-11-18T14:03:22.282" v="64442"/>
        <pc:sldMkLst>
          <pc:docMk/>
          <pc:sldMk cId="1771278240" sldId="451"/>
        </pc:sldMkLst>
        <pc:spChg chg="mod">
          <ac:chgData name="Christoph Sperl" userId="4af139c36cd33df3" providerId="LiveId" clId="{4FDE348E-D249-4C5C-9F68-032556BA0214}" dt="2021-11-16T14:04:00.651" v="49092" actId="20577"/>
          <ac:spMkLst>
            <pc:docMk/>
            <pc:sldMk cId="1771278240" sldId="451"/>
            <ac:spMk id="2" creationId="{DEDD18D6-1973-47AD-961E-CBC2A7A0A722}"/>
          </ac:spMkLst>
        </pc:spChg>
        <pc:spChg chg="mod">
          <ac:chgData name="Christoph Sperl" userId="4af139c36cd33df3" providerId="LiveId" clId="{4FDE348E-D249-4C5C-9F68-032556BA0214}" dt="2021-11-16T14:15:01.795" v="49812" actId="20577"/>
          <ac:spMkLst>
            <pc:docMk/>
            <pc:sldMk cId="1771278240" sldId="451"/>
            <ac:spMk id="3" creationId="{0DC9C5CE-15B3-4240-96F6-F6DDC43C6025}"/>
          </ac:spMkLst>
        </pc:spChg>
      </pc:sldChg>
      <pc:sldChg chg="addSp modSp new mod modTransition modAnim">
        <pc:chgData name="Christoph Sperl" userId="4af139c36cd33df3" providerId="LiveId" clId="{4FDE348E-D249-4C5C-9F68-032556BA0214}" dt="2021-11-18T14:03:22.282" v="64442"/>
        <pc:sldMkLst>
          <pc:docMk/>
          <pc:sldMk cId="3474790162" sldId="452"/>
        </pc:sldMkLst>
        <pc:spChg chg="mod">
          <ac:chgData name="Christoph Sperl" userId="4af139c36cd33df3" providerId="LiveId" clId="{4FDE348E-D249-4C5C-9F68-032556BA0214}" dt="2021-11-16T15:18:36.606" v="49961" actId="20577"/>
          <ac:spMkLst>
            <pc:docMk/>
            <pc:sldMk cId="3474790162" sldId="452"/>
            <ac:spMk id="2" creationId="{47E92DCB-DE8B-47A2-B9B0-98B182F95844}"/>
          </ac:spMkLst>
        </pc:spChg>
        <pc:spChg chg="mod">
          <ac:chgData name="Christoph Sperl" userId="4af139c36cd33df3" providerId="LiveId" clId="{4FDE348E-D249-4C5C-9F68-032556BA0214}" dt="2021-11-16T15:17:38.276" v="49938" actId="20577"/>
          <ac:spMkLst>
            <pc:docMk/>
            <pc:sldMk cId="3474790162" sldId="452"/>
            <ac:spMk id="3" creationId="{5E92A041-EA8A-4432-AA03-32CC1935FA24}"/>
          </ac:spMkLst>
        </pc:spChg>
        <pc:spChg chg="add mod">
          <ac:chgData name="Christoph Sperl" userId="4af139c36cd33df3" providerId="LiveId" clId="{4FDE348E-D249-4C5C-9F68-032556BA0214}" dt="2021-11-16T15:05:50.733" v="49819" actId="14100"/>
          <ac:spMkLst>
            <pc:docMk/>
            <pc:sldMk cId="3474790162" sldId="452"/>
            <ac:spMk id="6" creationId="{3004CB80-AD51-4FCB-BAD4-C1A40EA41690}"/>
          </ac:spMkLst>
        </pc:spChg>
        <pc:spChg chg="add mod">
          <ac:chgData name="Christoph Sperl" userId="4af139c36cd33df3" providerId="LiveId" clId="{4FDE348E-D249-4C5C-9F68-032556BA0214}" dt="2021-11-16T15:06:08.863" v="49823" actId="14100"/>
          <ac:spMkLst>
            <pc:docMk/>
            <pc:sldMk cId="3474790162" sldId="452"/>
            <ac:spMk id="7" creationId="{85E2D156-DF3C-4480-B131-F84349799B45}"/>
          </ac:spMkLst>
        </pc:spChg>
        <pc:spChg chg="add mod">
          <ac:chgData name="Christoph Sperl" userId="4af139c36cd33df3" providerId="LiveId" clId="{4FDE348E-D249-4C5C-9F68-032556BA0214}" dt="2021-11-16T15:06:18.583" v="49826" actId="14100"/>
          <ac:spMkLst>
            <pc:docMk/>
            <pc:sldMk cId="3474790162" sldId="452"/>
            <ac:spMk id="8" creationId="{76571AE4-E522-4AE9-B7DA-5FBE994F9E28}"/>
          </ac:spMkLst>
        </pc:spChg>
        <pc:graphicFrameChg chg="add modGraphic">
          <ac:chgData name="Christoph Sperl" userId="4af139c36cd33df3" providerId="LiveId" clId="{4FDE348E-D249-4C5C-9F68-032556BA0214}" dt="2021-11-16T15:23:20.299" v="49973" actId="27309"/>
          <ac:graphicFrameMkLst>
            <pc:docMk/>
            <pc:sldMk cId="3474790162" sldId="452"/>
            <ac:graphicFrameMk id="10" creationId="{5C8234BE-1A7D-4F50-B918-BC827ED6D5C4}"/>
          </ac:graphicFrameMkLst>
        </pc:graphicFrameChg>
        <pc:picChg chg="add mod">
          <ac:chgData name="Christoph Sperl" userId="4af139c36cd33df3" providerId="LiveId" clId="{4FDE348E-D249-4C5C-9F68-032556BA0214}" dt="2021-11-16T15:02:59.186" v="49816" actId="14100"/>
          <ac:picMkLst>
            <pc:docMk/>
            <pc:sldMk cId="3474790162" sldId="452"/>
            <ac:picMk id="5" creationId="{F941FDFB-B57D-41BD-A1DA-06A379E3D261}"/>
          </ac:picMkLst>
        </pc:picChg>
      </pc:sldChg>
      <pc:sldChg chg="modSp new mod modTransition">
        <pc:chgData name="Christoph Sperl" userId="4af139c36cd33df3" providerId="LiveId" clId="{4FDE348E-D249-4C5C-9F68-032556BA0214}" dt="2021-11-18T14:03:22.282" v="64442"/>
        <pc:sldMkLst>
          <pc:docMk/>
          <pc:sldMk cId="2347007347" sldId="453"/>
        </pc:sldMkLst>
        <pc:spChg chg="mod">
          <ac:chgData name="Christoph Sperl" userId="4af139c36cd33df3" providerId="LiveId" clId="{4FDE348E-D249-4C5C-9F68-032556BA0214}" dt="2021-11-16T15:24:33.890" v="50026" actId="20577"/>
          <ac:spMkLst>
            <pc:docMk/>
            <pc:sldMk cId="2347007347" sldId="453"/>
            <ac:spMk id="2" creationId="{8D718C11-A2B1-4D3E-B505-9FFFB3544D3B}"/>
          </ac:spMkLst>
        </pc:spChg>
        <pc:spChg chg="mod">
          <ac:chgData name="Christoph Sperl" userId="4af139c36cd33df3" providerId="LiveId" clId="{4FDE348E-D249-4C5C-9F68-032556BA0214}" dt="2021-11-16T15:29:49.925" v="50994" actId="20577"/>
          <ac:spMkLst>
            <pc:docMk/>
            <pc:sldMk cId="2347007347" sldId="453"/>
            <ac:spMk id="3" creationId="{B353E386-DD1E-4D0E-A22A-87B34796F1F9}"/>
          </ac:spMkLst>
        </pc:spChg>
      </pc:sldChg>
      <pc:sldChg chg="addSp modSp new mod modTransition modAnim">
        <pc:chgData name="Christoph Sperl" userId="4af139c36cd33df3" providerId="LiveId" clId="{4FDE348E-D249-4C5C-9F68-032556BA0214}" dt="2021-11-18T14:03:22.282" v="64442"/>
        <pc:sldMkLst>
          <pc:docMk/>
          <pc:sldMk cId="605894877" sldId="454"/>
        </pc:sldMkLst>
        <pc:spChg chg="mod">
          <ac:chgData name="Christoph Sperl" userId="4af139c36cd33df3" providerId="LiveId" clId="{4FDE348E-D249-4C5C-9F68-032556BA0214}" dt="2021-11-16T15:43:02.257" v="51021" actId="20577"/>
          <ac:spMkLst>
            <pc:docMk/>
            <pc:sldMk cId="605894877" sldId="454"/>
            <ac:spMk id="2" creationId="{0C4FE13F-675D-4B09-90E5-3796644A69FB}"/>
          </ac:spMkLst>
        </pc:spChg>
        <pc:spChg chg="mod">
          <ac:chgData name="Christoph Sperl" userId="4af139c36cd33df3" providerId="LiveId" clId="{4FDE348E-D249-4C5C-9F68-032556BA0214}" dt="2021-11-16T15:45:28.398" v="51203" actId="20577"/>
          <ac:spMkLst>
            <pc:docMk/>
            <pc:sldMk cId="605894877" sldId="454"/>
            <ac:spMk id="3" creationId="{6CF3A567-018E-44E7-90A6-35F816EBD407}"/>
          </ac:spMkLst>
        </pc:spChg>
        <pc:spChg chg="add mod">
          <ac:chgData name="Christoph Sperl" userId="4af139c36cd33df3" providerId="LiveId" clId="{4FDE348E-D249-4C5C-9F68-032556BA0214}" dt="2021-11-16T15:44:25.792" v="51029" actId="14100"/>
          <ac:spMkLst>
            <pc:docMk/>
            <pc:sldMk cId="605894877" sldId="454"/>
            <ac:spMk id="6" creationId="{31BA3410-B656-4011-AF38-BDC4C520970F}"/>
          </ac:spMkLst>
        </pc:spChg>
        <pc:picChg chg="add mod">
          <ac:chgData name="Christoph Sperl" userId="4af139c36cd33df3" providerId="LiveId" clId="{4FDE348E-D249-4C5C-9F68-032556BA0214}" dt="2021-11-16T15:44:08.899" v="51025" actId="1076"/>
          <ac:picMkLst>
            <pc:docMk/>
            <pc:sldMk cId="605894877" sldId="454"/>
            <ac:picMk id="5" creationId="{51BBFE54-39D8-49D4-954C-C670FA20A5FB}"/>
          </ac:picMkLst>
        </pc:picChg>
      </pc:sldChg>
      <pc:sldChg chg="addSp delSp modSp add mod modTransition modAnim">
        <pc:chgData name="Christoph Sperl" userId="4af139c36cd33df3" providerId="LiveId" clId="{4FDE348E-D249-4C5C-9F68-032556BA0214}" dt="2021-11-18T14:03:22.282" v="64442"/>
        <pc:sldMkLst>
          <pc:docMk/>
          <pc:sldMk cId="2611800566" sldId="455"/>
        </pc:sldMkLst>
        <pc:spChg chg="mod">
          <ac:chgData name="Christoph Sperl" userId="4af139c36cd33df3" providerId="LiveId" clId="{4FDE348E-D249-4C5C-9F68-032556BA0214}" dt="2021-11-16T15:45:47.293" v="51211" actId="20577"/>
          <ac:spMkLst>
            <pc:docMk/>
            <pc:sldMk cId="2611800566" sldId="455"/>
            <ac:spMk id="2" creationId="{0C4FE13F-675D-4B09-90E5-3796644A69FB}"/>
          </ac:spMkLst>
        </pc:spChg>
        <pc:spChg chg="mod">
          <ac:chgData name="Christoph Sperl" userId="4af139c36cd33df3" providerId="LiveId" clId="{4FDE348E-D249-4C5C-9F68-032556BA0214}" dt="2021-11-16T15:52:02.274" v="51438" actId="20577"/>
          <ac:spMkLst>
            <pc:docMk/>
            <pc:sldMk cId="2611800566" sldId="455"/>
            <ac:spMk id="3" creationId="{6CF3A567-018E-44E7-90A6-35F816EBD407}"/>
          </ac:spMkLst>
        </pc:spChg>
        <pc:spChg chg="mod ord">
          <ac:chgData name="Christoph Sperl" userId="4af139c36cd33df3" providerId="LiveId" clId="{4FDE348E-D249-4C5C-9F68-032556BA0214}" dt="2021-11-16T15:48:56.524" v="51250" actId="14100"/>
          <ac:spMkLst>
            <pc:docMk/>
            <pc:sldMk cId="2611800566" sldId="455"/>
            <ac:spMk id="6" creationId="{31BA3410-B656-4011-AF38-BDC4C520970F}"/>
          </ac:spMkLst>
        </pc:spChg>
        <pc:spChg chg="add mod">
          <ac:chgData name="Christoph Sperl" userId="4af139c36cd33df3" providerId="LiveId" clId="{4FDE348E-D249-4C5C-9F68-032556BA0214}" dt="2021-11-16T15:48:33.242" v="51248" actId="14100"/>
          <ac:spMkLst>
            <pc:docMk/>
            <pc:sldMk cId="2611800566" sldId="455"/>
            <ac:spMk id="8" creationId="{03659C87-A60A-491B-95C9-9F032CF2DD98}"/>
          </ac:spMkLst>
        </pc:spChg>
        <pc:spChg chg="add mod">
          <ac:chgData name="Christoph Sperl" userId="4af139c36cd33df3" providerId="LiveId" clId="{4FDE348E-D249-4C5C-9F68-032556BA0214}" dt="2021-11-16T15:49:16.823" v="51269" actId="14100"/>
          <ac:spMkLst>
            <pc:docMk/>
            <pc:sldMk cId="2611800566" sldId="455"/>
            <ac:spMk id="9" creationId="{1FC602BF-FC7F-4D4C-AB30-FBC8EF567FB8}"/>
          </ac:spMkLst>
        </pc:spChg>
        <pc:spChg chg="add mod">
          <ac:chgData name="Christoph Sperl" userId="4af139c36cd33df3" providerId="LiveId" clId="{4FDE348E-D249-4C5C-9F68-032556BA0214}" dt="2021-11-16T15:49:57.139" v="51331" actId="1076"/>
          <ac:spMkLst>
            <pc:docMk/>
            <pc:sldMk cId="2611800566" sldId="455"/>
            <ac:spMk id="10" creationId="{D2990DA8-9E55-4262-B00B-D2D839E5C941}"/>
          </ac:spMkLst>
        </pc:spChg>
        <pc:spChg chg="add mod">
          <ac:chgData name="Christoph Sperl" userId="4af139c36cd33df3" providerId="LiveId" clId="{4FDE348E-D249-4C5C-9F68-032556BA0214}" dt="2021-11-16T15:51:44.620" v="51389" actId="1076"/>
          <ac:spMkLst>
            <pc:docMk/>
            <pc:sldMk cId="2611800566" sldId="455"/>
            <ac:spMk id="12" creationId="{3303BE59-950D-4F33-85B4-507B217AF691}"/>
          </ac:spMkLst>
        </pc:spChg>
        <pc:picChg chg="del">
          <ac:chgData name="Christoph Sperl" userId="4af139c36cd33df3" providerId="LiveId" clId="{4FDE348E-D249-4C5C-9F68-032556BA0214}" dt="2021-11-16T15:45:40.633" v="51205" actId="478"/>
          <ac:picMkLst>
            <pc:docMk/>
            <pc:sldMk cId="2611800566" sldId="455"/>
            <ac:picMk id="5" creationId="{51BBFE54-39D8-49D4-954C-C670FA20A5FB}"/>
          </ac:picMkLst>
        </pc:picChg>
        <pc:picChg chg="add mod">
          <ac:chgData name="Christoph Sperl" userId="4af139c36cd33df3" providerId="LiveId" clId="{4FDE348E-D249-4C5C-9F68-032556BA0214}" dt="2021-11-16T15:47:56.451" v="51217" actId="14100"/>
          <ac:picMkLst>
            <pc:docMk/>
            <pc:sldMk cId="2611800566" sldId="455"/>
            <ac:picMk id="7" creationId="{E7D191FA-F3EB-4DDD-9EE8-E5BACB4E9C66}"/>
          </ac:picMkLst>
        </pc:picChg>
        <pc:picChg chg="add del mod">
          <ac:chgData name="Christoph Sperl" userId="4af139c36cd33df3" providerId="LiveId" clId="{4FDE348E-D249-4C5C-9F68-032556BA0214}" dt="2021-11-16T15:51:35.667" v="51387"/>
          <ac:picMkLst>
            <pc:docMk/>
            <pc:sldMk cId="2611800566" sldId="455"/>
            <ac:picMk id="11" creationId="{A52FECD2-3BD2-4BCD-A440-B8D9355C093F}"/>
          </ac:picMkLst>
        </pc:picChg>
      </pc:sldChg>
      <pc:sldChg chg="addSp modSp new mod modTransition modAnim">
        <pc:chgData name="Christoph Sperl" userId="4af139c36cd33df3" providerId="LiveId" clId="{4FDE348E-D249-4C5C-9F68-032556BA0214}" dt="2021-11-18T14:03:22.282" v="64442"/>
        <pc:sldMkLst>
          <pc:docMk/>
          <pc:sldMk cId="520046276" sldId="456"/>
        </pc:sldMkLst>
        <pc:spChg chg="mod">
          <ac:chgData name="Christoph Sperl" userId="4af139c36cd33df3" providerId="LiveId" clId="{4FDE348E-D249-4C5C-9F68-032556BA0214}" dt="2021-11-16T15:53:23.304" v="51550" actId="20577"/>
          <ac:spMkLst>
            <pc:docMk/>
            <pc:sldMk cId="520046276" sldId="456"/>
            <ac:spMk id="2" creationId="{44082987-9F18-4AC1-834B-3405B5DB3447}"/>
          </ac:spMkLst>
        </pc:spChg>
        <pc:spChg chg="mod">
          <ac:chgData name="Christoph Sperl" userId="4af139c36cd33df3" providerId="LiveId" clId="{4FDE348E-D249-4C5C-9F68-032556BA0214}" dt="2021-11-16T15:53:17.046" v="51528" actId="313"/>
          <ac:spMkLst>
            <pc:docMk/>
            <pc:sldMk cId="520046276" sldId="456"/>
            <ac:spMk id="3" creationId="{66BDAB08-151F-45F1-AD23-9CD68C4CA667}"/>
          </ac:spMkLst>
        </pc:spChg>
        <pc:spChg chg="add mod">
          <ac:chgData name="Christoph Sperl" userId="4af139c36cd33df3" providerId="LiveId" clId="{4FDE348E-D249-4C5C-9F68-032556BA0214}" dt="2021-11-16T15:52:50.717" v="51444" actId="14100"/>
          <ac:spMkLst>
            <pc:docMk/>
            <pc:sldMk cId="520046276" sldId="456"/>
            <ac:spMk id="6" creationId="{103813F8-A7F2-4F1F-95FD-29E44600EA99}"/>
          </ac:spMkLst>
        </pc:spChg>
        <pc:graphicFrameChg chg="add modGraphic">
          <ac:chgData name="Christoph Sperl" userId="4af139c36cd33df3" providerId="LiveId" clId="{4FDE348E-D249-4C5C-9F68-032556BA0214}" dt="2021-11-16T15:54:26.876" v="51554" actId="27309"/>
          <ac:graphicFrameMkLst>
            <pc:docMk/>
            <pc:sldMk cId="520046276" sldId="456"/>
            <ac:graphicFrameMk id="8" creationId="{7A1B2139-BA27-41D0-9407-7B97A0DB7695}"/>
          </ac:graphicFrameMkLst>
        </pc:graphicFrameChg>
        <pc:picChg chg="add mod">
          <ac:chgData name="Christoph Sperl" userId="4af139c36cd33df3" providerId="LiveId" clId="{4FDE348E-D249-4C5C-9F68-032556BA0214}" dt="2021-11-16T15:52:32.281" v="51441" actId="1076"/>
          <ac:picMkLst>
            <pc:docMk/>
            <pc:sldMk cId="520046276" sldId="456"/>
            <ac:picMk id="5" creationId="{0ACF5B24-D6C7-408A-A5E7-C6973077E297}"/>
          </ac:picMkLst>
        </pc:picChg>
      </pc:sldChg>
      <pc:sldChg chg="modSp new mod modTransition">
        <pc:chgData name="Christoph Sperl" userId="4af139c36cd33df3" providerId="LiveId" clId="{4FDE348E-D249-4C5C-9F68-032556BA0214}" dt="2021-11-18T14:03:22.282" v="64442"/>
        <pc:sldMkLst>
          <pc:docMk/>
          <pc:sldMk cId="103296497" sldId="457"/>
        </pc:sldMkLst>
        <pc:spChg chg="mod">
          <ac:chgData name="Christoph Sperl" userId="4af139c36cd33df3" providerId="LiveId" clId="{4FDE348E-D249-4C5C-9F68-032556BA0214}" dt="2021-11-18T07:40:53.585" v="51556"/>
          <ac:spMkLst>
            <pc:docMk/>
            <pc:sldMk cId="103296497" sldId="457"/>
            <ac:spMk id="2" creationId="{7CE67927-B4ED-4CC2-8F31-D002B993012E}"/>
          </ac:spMkLst>
        </pc:spChg>
        <pc:spChg chg="mod">
          <ac:chgData name="Christoph Sperl" userId="4af139c36cd33df3" providerId="LiveId" clId="{4FDE348E-D249-4C5C-9F68-032556BA0214}" dt="2021-11-18T07:48:31.386" v="52544" actId="20577"/>
          <ac:spMkLst>
            <pc:docMk/>
            <pc:sldMk cId="103296497" sldId="457"/>
            <ac:spMk id="3" creationId="{C49C98CC-C818-41BD-8063-38351F3FAD04}"/>
          </ac:spMkLst>
        </pc:spChg>
      </pc:sldChg>
      <pc:sldChg chg="addSp modSp new mod modTransition modAnim">
        <pc:chgData name="Christoph Sperl" userId="4af139c36cd33df3" providerId="LiveId" clId="{4FDE348E-D249-4C5C-9F68-032556BA0214}" dt="2021-11-18T14:03:22.282" v="64442"/>
        <pc:sldMkLst>
          <pc:docMk/>
          <pc:sldMk cId="3707363351" sldId="458"/>
        </pc:sldMkLst>
        <pc:spChg chg="mod">
          <ac:chgData name="Christoph Sperl" userId="4af139c36cd33df3" providerId="LiveId" clId="{4FDE348E-D249-4C5C-9F68-032556BA0214}" dt="2021-11-18T08:04:57.945" v="52574" actId="20577"/>
          <ac:spMkLst>
            <pc:docMk/>
            <pc:sldMk cId="3707363351" sldId="458"/>
            <ac:spMk id="2" creationId="{0DA7E62B-5E30-4BF3-A1F9-FB7DC32C343A}"/>
          </ac:spMkLst>
        </pc:spChg>
        <pc:spChg chg="mod">
          <ac:chgData name="Christoph Sperl" userId="4af139c36cd33df3" providerId="LiveId" clId="{4FDE348E-D249-4C5C-9F68-032556BA0214}" dt="2021-11-18T08:07:42.370" v="52733" actId="20577"/>
          <ac:spMkLst>
            <pc:docMk/>
            <pc:sldMk cId="3707363351" sldId="458"/>
            <ac:spMk id="3" creationId="{4B2EF55E-1EF4-4AC6-A461-7C1A36AC0317}"/>
          </ac:spMkLst>
        </pc:spChg>
        <pc:spChg chg="add mod">
          <ac:chgData name="Christoph Sperl" userId="4af139c36cd33df3" providerId="LiveId" clId="{4FDE348E-D249-4C5C-9F68-032556BA0214}" dt="2021-11-18T08:05:13.347" v="52578" actId="14100"/>
          <ac:spMkLst>
            <pc:docMk/>
            <pc:sldMk cId="3707363351" sldId="458"/>
            <ac:spMk id="6" creationId="{069332CC-4FEB-42E3-9B6F-DC4E54D65953}"/>
          </ac:spMkLst>
        </pc:spChg>
        <pc:spChg chg="add mod">
          <ac:chgData name="Christoph Sperl" userId="4af139c36cd33df3" providerId="LiveId" clId="{4FDE348E-D249-4C5C-9F68-032556BA0214}" dt="2021-11-18T08:05:53.299" v="52686" actId="14100"/>
          <ac:spMkLst>
            <pc:docMk/>
            <pc:sldMk cId="3707363351" sldId="458"/>
            <ac:spMk id="7" creationId="{6D22639C-1285-41FE-9416-425CF4E2168C}"/>
          </ac:spMkLst>
        </pc:spChg>
        <pc:picChg chg="add mod">
          <ac:chgData name="Christoph Sperl" userId="4af139c36cd33df3" providerId="LiveId" clId="{4FDE348E-D249-4C5C-9F68-032556BA0214}" dt="2021-11-18T08:04:49.352" v="52548" actId="14100"/>
          <ac:picMkLst>
            <pc:docMk/>
            <pc:sldMk cId="3707363351" sldId="458"/>
            <ac:picMk id="5" creationId="{5F9A5F11-35CC-48B6-ACE9-8F9EDE848DF1}"/>
          </ac:picMkLst>
        </pc:picChg>
      </pc:sldChg>
      <pc:sldChg chg="addSp delSp modSp new mod modTransition addAnim delAnim modAnim">
        <pc:chgData name="Christoph Sperl" userId="4af139c36cd33df3" providerId="LiveId" clId="{4FDE348E-D249-4C5C-9F68-032556BA0214}" dt="2021-11-18T14:03:22.282" v="64442"/>
        <pc:sldMkLst>
          <pc:docMk/>
          <pc:sldMk cId="3987588378" sldId="459"/>
        </pc:sldMkLst>
        <pc:spChg chg="mod">
          <ac:chgData name="Christoph Sperl" userId="4af139c36cd33df3" providerId="LiveId" clId="{4FDE348E-D249-4C5C-9F68-032556BA0214}" dt="2021-11-18T08:10:00.094" v="52768" actId="20577"/>
          <ac:spMkLst>
            <pc:docMk/>
            <pc:sldMk cId="3987588378" sldId="459"/>
            <ac:spMk id="2" creationId="{F642D4A5-CF2A-4AF9-8BE1-6EB4B1CAF0AF}"/>
          </ac:spMkLst>
        </pc:spChg>
        <pc:spChg chg="mod">
          <ac:chgData name="Christoph Sperl" userId="4af139c36cd33df3" providerId="LiveId" clId="{4FDE348E-D249-4C5C-9F68-032556BA0214}" dt="2021-11-18T08:21:31.034" v="53432" actId="20577"/>
          <ac:spMkLst>
            <pc:docMk/>
            <pc:sldMk cId="3987588378" sldId="459"/>
            <ac:spMk id="3" creationId="{7BC6F52B-90A9-4115-81DE-FF4208643FFA}"/>
          </ac:spMkLst>
        </pc:spChg>
        <pc:spChg chg="add mod">
          <ac:chgData name="Christoph Sperl" userId="4af139c36cd33df3" providerId="LiveId" clId="{4FDE348E-D249-4C5C-9F68-032556BA0214}" dt="2021-11-18T08:10:13.933" v="52771" actId="14100"/>
          <ac:spMkLst>
            <pc:docMk/>
            <pc:sldMk cId="3987588378" sldId="459"/>
            <ac:spMk id="6" creationId="{215DE967-B701-434B-A8C8-4B82F2BA9458}"/>
          </ac:spMkLst>
        </pc:spChg>
        <pc:spChg chg="add mod">
          <ac:chgData name="Christoph Sperl" userId="4af139c36cd33df3" providerId="LiveId" clId="{4FDE348E-D249-4C5C-9F68-032556BA0214}" dt="2021-11-18T08:11:07.016" v="52869" actId="1076"/>
          <ac:spMkLst>
            <pc:docMk/>
            <pc:sldMk cId="3987588378" sldId="459"/>
            <ac:spMk id="7" creationId="{78C5B1A9-D88E-487E-BA85-9EF421E8C017}"/>
          </ac:spMkLst>
        </pc:spChg>
        <pc:spChg chg="add mod">
          <ac:chgData name="Christoph Sperl" userId="4af139c36cd33df3" providerId="LiveId" clId="{4FDE348E-D249-4C5C-9F68-032556BA0214}" dt="2021-11-18T08:14:03.139" v="52967" actId="1076"/>
          <ac:spMkLst>
            <pc:docMk/>
            <pc:sldMk cId="3987588378" sldId="459"/>
            <ac:spMk id="12" creationId="{100DE97F-5BDD-47B4-B820-C6E486D4DCBB}"/>
          </ac:spMkLst>
        </pc:spChg>
        <pc:spChg chg="add mod">
          <ac:chgData name="Christoph Sperl" userId="4af139c36cd33df3" providerId="LiveId" clId="{4FDE348E-D249-4C5C-9F68-032556BA0214}" dt="2021-11-18T08:17:31.953" v="53260" actId="1076"/>
          <ac:spMkLst>
            <pc:docMk/>
            <pc:sldMk cId="3987588378" sldId="459"/>
            <ac:spMk id="15" creationId="{2DE70BF6-5741-47DD-BF72-2B0AE782ED5C}"/>
          </ac:spMkLst>
        </pc:spChg>
        <pc:spChg chg="add mod">
          <ac:chgData name="Christoph Sperl" userId="4af139c36cd33df3" providerId="LiveId" clId="{4FDE348E-D249-4C5C-9F68-032556BA0214}" dt="2021-11-18T08:20:55.525" v="53335" actId="14100"/>
          <ac:spMkLst>
            <pc:docMk/>
            <pc:sldMk cId="3987588378" sldId="459"/>
            <ac:spMk id="18" creationId="{45B0A8F4-9D92-4C16-B560-AE33DDDC2E86}"/>
          </ac:spMkLst>
        </pc:spChg>
        <pc:picChg chg="add del mod">
          <ac:chgData name="Christoph Sperl" userId="4af139c36cd33df3" providerId="LiveId" clId="{4FDE348E-D249-4C5C-9F68-032556BA0214}" dt="2021-11-18T08:22:28.022" v="53436" actId="478"/>
          <ac:picMkLst>
            <pc:docMk/>
            <pc:sldMk cId="3987588378" sldId="459"/>
            <ac:picMk id="5" creationId="{A5B93F93-7EDC-45F5-8D0D-8248C4BE2670}"/>
          </ac:picMkLst>
        </pc:picChg>
        <pc:picChg chg="add mod ord">
          <ac:chgData name="Christoph Sperl" userId="4af139c36cd33df3" providerId="LiveId" clId="{4FDE348E-D249-4C5C-9F68-032556BA0214}" dt="2021-11-18T08:12:44.150" v="52881" actId="1076"/>
          <ac:picMkLst>
            <pc:docMk/>
            <pc:sldMk cId="3987588378" sldId="459"/>
            <ac:picMk id="9" creationId="{B2A98EB5-F1AF-4CB5-9D52-EFA5DF928B98}"/>
          </ac:picMkLst>
        </pc:picChg>
        <pc:picChg chg="add mod">
          <ac:chgData name="Christoph Sperl" userId="4af139c36cd33df3" providerId="LiveId" clId="{4FDE348E-D249-4C5C-9F68-032556BA0214}" dt="2021-11-18T08:13:55.762" v="52965" actId="1076"/>
          <ac:picMkLst>
            <pc:docMk/>
            <pc:sldMk cId="3987588378" sldId="459"/>
            <ac:picMk id="11" creationId="{657171B6-C806-4CD2-9A50-B703538E2016}"/>
          </ac:picMkLst>
        </pc:picChg>
        <pc:picChg chg="add mod">
          <ac:chgData name="Christoph Sperl" userId="4af139c36cd33df3" providerId="LiveId" clId="{4FDE348E-D249-4C5C-9F68-032556BA0214}" dt="2021-11-18T08:17:23.299" v="53258" actId="1076"/>
          <ac:picMkLst>
            <pc:docMk/>
            <pc:sldMk cId="3987588378" sldId="459"/>
            <ac:picMk id="14" creationId="{E5BC36C2-25B2-460D-A359-F2CA658D0B57}"/>
          </ac:picMkLst>
        </pc:picChg>
        <pc:picChg chg="add mod">
          <ac:chgData name="Christoph Sperl" userId="4af139c36cd33df3" providerId="LiveId" clId="{4FDE348E-D249-4C5C-9F68-032556BA0214}" dt="2021-11-18T08:20:44.313" v="53332" actId="1076"/>
          <ac:picMkLst>
            <pc:docMk/>
            <pc:sldMk cId="3987588378" sldId="459"/>
            <ac:picMk id="17" creationId="{0FD4081B-79C5-49C0-9B83-7BEACF229AF8}"/>
          </ac:picMkLst>
        </pc:picChg>
      </pc:sldChg>
      <pc:sldChg chg="addSp delSp modSp new mod modTransition modAnim">
        <pc:chgData name="Christoph Sperl" userId="4af139c36cd33df3" providerId="LiveId" clId="{4FDE348E-D249-4C5C-9F68-032556BA0214}" dt="2021-11-18T14:03:22.282" v="64442"/>
        <pc:sldMkLst>
          <pc:docMk/>
          <pc:sldMk cId="1413134609" sldId="460"/>
        </pc:sldMkLst>
        <pc:spChg chg="mod">
          <ac:chgData name="Christoph Sperl" userId="4af139c36cd33df3" providerId="LiveId" clId="{4FDE348E-D249-4C5C-9F68-032556BA0214}" dt="2021-11-18T08:23:24.172" v="53461" actId="20577"/>
          <ac:spMkLst>
            <pc:docMk/>
            <pc:sldMk cId="1413134609" sldId="460"/>
            <ac:spMk id="2" creationId="{DBC14126-4571-4D95-8904-CB6047F3F75F}"/>
          </ac:spMkLst>
        </pc:spChg>
        <pc:spChg chg="mod">
          <ac:chgData name="Christoph Sperl" userId="4af139c36cd33df3" providerId="LiveId" clId="{4FDE348E-D249-4C5C-9F68-032556BA0214}" dt="2021-11-18T08:30:29.259" v="53698" actId="20577"/>
          <ac:spMkLst>
            <pc:docMk/>
            <pc:sldMk cId="1413134609" sldId="460"/>
            <ac:spMk id="3" creationId="{C4BE1AD2-68ED-4FFD-B875-1DF924618B0F}"/>
          </ac:spMkLst>
        </pc:spChg>
        <pc:spChg chg="add mod">
          <ac:chgData name="Christoph Sperl" userId="4af139c36cd33df3" providerId="LiveId" clId="{4FDE348E-D249-4C5C-9F68-032556BA0214}" dt="2021-11-18T08:24:10.967" v="53468" actId="14100"/>
          <ac:spMkLst>
            <pc:docMk/>
            <pc:sldMk cId="1413134609" sldId="460"/>
            <ac:spMk id="6" creationId="{2CB6B6BB-2D49-4311-887C-17D3F225D9F8}"/>
          </ac:spMkLst>
        </pc:spChg>
        <pc:spChg chg="add mod">
          <ac:chgData name="Christoph Sperl" userId="4af139c36cd33df3" providerId="LiveId" clId="{4FDE348E-D249-4C5C-9F68-032556BA0214}" dt="2021-11-18T08:26:34.053" v="53564" actId="1076"/>
          <ac:spMkLst>
            <pc:docMk/>
            <pc:sldMk cId="1413134609" sldId="460"/>
            <ac:spMk id="11" creationId="{C9B0A3FC-35F6-4F9E-9F24-815531258440}"/>
          </ac:spMkLst>
        </pc:spChg>
        <pc:spChg chg="add mod">
          <ac:chgData name="Christoph Sperl" userId="4af139c36cd33df3" providerId="LiveId" clId="{4FDE348E-D249-4C5C-9F68-032556BA0214}" dt="2021-11-18T08:28:40.416" v="53618" actId="14100"/>
          <ac:spMkLst>
            <pc:docMk/>
            <pc:sldMk cId="1413134609" sldId="460"/>
            <ac:spMk id="12" creationId="{C15A0B1B-69FC-45A3-BBD2-52C72AAE9F00}"/>
          </ac:spMkLst>
        </pc:spChg>
        <pc:spChg chg="add mod">
          <ac:chgData name="Christoph Sperl" userId="4af139c36cd33df3" providerId="LiveId" clId="{4FDE348E-D249-4C5C-9F68-032556BA0214}" dt="2021-11-18T08:29:49.525" v="53628" actId="1035"/>
          <ac:spMkLst>
            <pc:docMk/>
            <pc:sldMk cId="1413134609" sldId="460"/>
            <ac:spMk id="13" creationId="{90342278-E245-4B09-A822-4F83F65CFB03}"/>
          </ac:spMkLst>
        </pc:spChg>
        <pc:spChg chg="add mod">
          <ac:chgData name="Christoph Sperl" userId="4af139c36cd33df3" providerId="LiveId" clId="{4FDE348E-D249-4C5C-9F68-032556BA0214}" dt="2021-11-18T08:29:58.017" v="53630" actId="1076"/>
          <ac:spMkLst>
            <pc:docMk/>
            <pc:sldMk cId="1413134609" sldId="460"/>
            <ac:spMk id="14" creationId="{3651D0C5-8FB6-47E9-9A3A-BBEEE4D1D324}"/>
          </ac:spMkLst>
        </pc:spChg>
        <pc:graphicFrameChg chg="add modGraphic">
          <ac:chgData name="Christoph Sperl" userId="4af139c36cd33df3" providerId="LiveId" clId="{4FDE348E-D249-4C5C-9F68-032556BA0214}" dt="2021-11-18T08:37:28.227" v="53705" actId="27309"/>
          <ac:graphicFrameMkLst>
            <pc:docMk/>
            <pc:sldMk cId="1413134609" sldId="460"/>
            <ac:graphicFrameMk id="16" creationId="{6122AA87-9EE9-4DC3-89FD-342164770E11}"/>
          </ac:graphicFrameMkLst>
        </pc:graphicFrameChg>
        <pc:picChg chg="add mod">
          <ac:chgData name="Christoph Sperl" userId="4af139c36cd33df3" providerId="LiveId" clId="{4FDE348E-D249-4C5C-9F68-032556BA0214}" dt="2021-11-18T08:23:50.321" v="53464" actId="14100"/>
          <ac:picMkLst>
            <pc:docMk/>
            <pc:sldMk cId="1413134609" sldId="460"/>
            <ac:picMk id="5" creationId="{751E23A8-DCAA-4F6F-98AB-D1E213A54A88}"/>
          </ac:picMkLst>
        </pc:picChg>
        <pc:picChg chg="add del mod">
          <ac:chgData name="Christoph Sperl" userId="4af139c36cd33df3" providerId="LiveId" clId="{4FDE348E-D249-4C5C-9F68-032556BA0214}" dt="2021-11-18T08:25:41.266" v="53557" actId="478"/>
          <ac:picMkLst>
            <pc:docMk/>
            <pc:sldMk cId="1413134609" sldId="460"/>
            <ac:picMk id="8" creationId="{5CE03E68-0FEF-4E7B-B294-C127DF7EAD75}"/>
          </ac:picMkLst>
        </pc:picChg>
        <pc:picChg chg="add mod">
          <ac:chgData name="Christoph Sperl" userId="4af139c36cd33df3" providerId="LiveId" clId="{4FDE348E-D249-4C5C-9F68-032556BA0214}" dt="2021-11-18T08:29:37.250" v="53621" actId="1076"/>
          <ac:picMkLst>
            <pc:docMk/>
            <pc:sldMk cId="1413134609" sldId="460"/>
            <ac:picMk id="10" creationId="{EDB0AAF4-148B-4454-B378-F0F2222E273D}"/>
          </ac:picMkLst>
        </pc:picChg>
      </pc:sldChg>
      <pc:sldChg chg="modSp new mod modTransition modAnim">
        <pc:chgData name="Christoph Sperl" userId="4af139c36cd33df3" providerId="LiveId" clId="{4FDE348E-D249-4C5C-9F68-032556BA0214}" dt="2021-11-18T14:03:22.282" v="64442"/>
        <pc:sldMkLst>
          <pc:docMk/>
          <pc:sldMk cId="390636114" sldId="461"/>
        </pc:sldMkLst>
        <pc:spChg chg="mod">
          <ac:chgData name="Christoph Sperl" userId="4af139c36cd33df3" providerId="LiveId" clId="{4FDE348E-D249-4C5C-9F68-032556BA0214}" dt="2021-11-18T08:54:13.093" v="53710" actId="20577"/>
          <ac:spMkLst>
            <pc:docMk/>
            <pc:sldMk cId="390636114" sldId="461"/>
            <ac:spMk id="2" creationId="{467C743B-C4F8-4F1C-B4BE-DC23FF3606C4}"/>
          </ac:spMkLst>
        </pc:spChg>
        <pc:spChg chg="mod">
          <ac:chgData name="Christoph Sperl" userId="4af139c36cd33df3" providerId="LiveId" clId="{4FDE348E-D249-4C5C-9F68-032556BA0214}" dt="2021-11-18T09:04:09.797" v="54780" actId="20577"/>
          <ac:spMkLst>
            <pc:docMk/>
            <pc:sldMk cId="390636114" sldId="461"/>
            <ac:spMk id="3" creationId="{E157CDFE-AFDB-4BEF-8831-73EF3807B935}"/>
          </ac:spMkLst>
        </pc:spChg>
      </pc:sldChg>
      <pc:sldChg chg="addSp modSp new mod modTransition modAnim">
        <pc:chgData name="Christoph Sperl" userId="4af139c36cd33df3" providerId="LiveId" clId="{4FDE348E-D249-4C5C-9F68-032556BA0214}" dt="2021-11-18T14:03:22.282" v="64442"/>
        <pc:sldMkLst>
          <pc:docMk/>
          <pc:sldMk cId="1087386336" sldId="462"/>
        </pc:sldMkLst>
        <pc:spChg chg="mod">
          <ac:chgData name="Christoph Sperl" userId="4af139c36cd33df3" providerId="LiveId" clId="{4FDE348E-D249-4C5C-9F68-032556BA0214}" dt="2021-11-18T09:05:45.587" v="54823" actId="20577"/>
          <ac:spMkLst>
            <pc:docMk/>
            <pc:sldMk cId="1087386336" sldId="462"/>
            <ac:spMk id="2" creationId="{B5B888FC-5306-43AE-8A4B-BF5571E59467}"/>
          </ac:spMkLst>
        </pc:spChg>
        <pc:spChg chg="mod">
          <ac:chgData name="Christoph Sperl" userId="4af139c36cd33df3" providerId="LiveId" clId="{4FDE348E-D249-4C5C-9F68-032556BA0214}" dt="2021-11-18T09:08:43.305" v="55241" actId="27636"/>
          <ac:spMkLst>
            <pc:docMk/>
            <pc:sldMk cId="1087386336" sldId="462"/>
            <ac:spMk id="3" creationId="{6A737E44-1963-40A8-BE09-8365A344D0BB}"/>
          </ac:spMkLst>
        </pc:spChg>
        <pc:spChg chg="add mod">
          <ac:chgData name="Christoph Sperl" userId="4af139c36cd33df3" providerId="LiveId" clId="{4FDE348E-D249-4C5C-9F68-032556BA0214}" dt="2021-11-18T09:06:05.811" v="54826" actId="14100"/>
          <ac:spMkLst>
            <pc:docMk/>
            <pc:sldMk cId="1087386336" sldId="462"/>
            <ac:spMk id="6" creationId="{4C50195C-1AEF-490D-B74B-E0CD176FBD59}"/>
          </ac:spMkLst>
        </pc:spChg>
        <pc:spChg chg="add mod">
          <ac:chgData name="Christoph Sperl" userId="4af139c36cd33df3" providerId="LiveId" clId="{4FDE348E-D249-4C5C-9F68-032556BA0214}" dt="2021-11-18T09:08:52.749" v="55244" actId="14100"/>
          <ac:spMkLst>
            <pc:docMk/>
            <pc:sldMk cId="1087386336" sldId="462"/>
            <ac:spMk id="7" creationId="{BB82B235-0AA9-4FC9-A28B-62795EFD9CBC}"/>
          </ac:spMkLst>
        </pc:spChg>
        <pc:spChg chg="add mod">
          <ac:chgData name="Christoph Sperl" userId="4af139c36cd33df3" providerId="LiveId" clId="{4FDE348E-D249-4C5C-9F68-032556BA0214}" dt="2021-11-18T09:09:03.560" v="55247" actId="14100"/>
          <ac:spMkLst>
            <pc:docMk/>
            <pc:sldMk cId="1087386336" sldId="462"/>
            <ac:spMk id="8" creationId="{F3427B6E-977B-40F5-872D-C8401E7767AA}"/>
          </ac:spMkLst>
        </pc:spChg>
        <pc:spChg chg="add mod">
          <ac:chgData name="Christoph Sperl" userId="4af139c36cd33df3" providerId="LiveId" clId="{4FDE348E-D249-4C5C-9F68-032556BA0214}" dt="2021-11-18T09:09:11.607" v="55250" actId="14100"/>
          <ac:spMkLst>
            <pc:docMk/>
            <pc:sldMk cId="1087386336" sldId="462"/>
            <ac:spMk id="9" creationId="{1C7C5BE7-63A1-49B4-AE03-64A419FA5D26}"/>
          </ac:spMkLst>
        </pc:spChg>
        <pc:picChg chg="add mod">
          <ac:chgData name="Christoph Sperl" userId="4af139c36cd33df3" providerId="LiveId" clId="{4FDE348E-D249-4C5C-9F68-032556BA0214}" dt="2021-11-18T09:05:32.159" v="54785" actId="14100"/>
          <ac:picMkLst>
            <pc:docMk/>
            <pc:sldMk cId="1087386336" sldId="462"/>
            <ac:picMk id="5" creationId="{6618019D-2A7C-4A3F-882C-0985570E1F13}"/>
          </ac:picMkLst>
        </pc:picChg>
      </pc:sldChg>
      <pc:sldChg chg="addSp modSp new mod modTransition modAnim">
        <pc:chgData name="Christoph Sperl" userId="4af139c36cd33df3" providerId="LiveId" clId="{4FDE348E-D249-4C5C-9F68-032556BA0214}" dt="2021-11-18T14:03:22.282" v="64442"/>
        <pc:sldMkLst>
          <pc:docMk/>
          <pc:sldMk cId="998120156" sldId="463"/>
        </pc:sldMkLst>
        <pc:spChg chg="mod">
          <ac:chgData name="Christoph Sperl" userId="4af139c36cd33df3" providerId="LiveId" clId="{4FDE348E-D249-4C5C-9F68-032556BA0214}" dt="2021-11-18T09:10:28.639" v="55335" actId="20577"/>
          <ac:spMkLst>
            <pc:docMk/>
            <pc:sldMk cId="998120156" sldId="463"/>
            <ac:spMk id="2" creationId="{5B8164C5-D4CF-4A63-99B9-F52BB2BAA831}"/>
          </ac:spMkLst>
        </pc:spChg>
        <pc:spChg chg="mod">
          <ac:chgData name="Christoph Sperl" userId="4af139c36cd33df3" providerId="LiveId" clId="{4FDE348E-D249-4C5C-9F68-032556BA0214}" dt="2021-11-18T09:11:53.853" v="55530" actId="20577"/>
          <ac:spMkLst>
            <pc:docMk/>
            <pc:sldMk cId="998120156" sldId="463"/>
            <ac:spMk id="3" creationId="{BC85C890-9E06-4AE7-BAD1-52B714977E5D}"/>
          </ac:spMkLst>
        </pc:spChg>
        <pc:picChg chg="add mod">
          <ac:chgData name="Christoph Sperl" userId="4af139c36cd33df3" providerId="LiveId" clId="{4FDE348E-D249-4C5C-9F68-032556BA0214}" dt="2021-11-18T09:09:59.638" v="55260" actId="14100"/>
          <ac:picMkLst>
            <pc:docMk/>
            <pc:sldMk cId="998120156" sldId="463"/>
            <ac:picMk id="5" creationId="{AD50BE05-6E1E-4B25-AD6A-D0AD38AE85A0}"/>
          </ac:picMkLst>
        </pc:picChg>
        <pc:picChg chg="add mod">
          <ac:chgData name="Christoph Sperl" userId="4af139c36cd33df3" providerId="LiveId" clId="{4FDE348E-D249-4C5C-9F68-032556BA0214}" dt="2021-11-18T09:10:59.475" v="55338" actId="1076"/>
          <ac:picMkLst>
            <pc:docMk/>
            <pc:sldMk cId="998120156" sldId="463"/>
            <ac:picMk id="7" creationId="{68F97B7F-9C65-4EF3-BF5A-9EDB6B0063B7}"/>
          </ac:picMkLst>
        </pc:picChg>
      </pc:sldChg>
      <pc:sldChg chg="addSp modSp new mod modTransition modAnim">
        <pc:chgData name="Christoph Sperl" userId="4af139c36cd33df3" providerId="LiveId" clId="{4FDE348E-D249-4C5C-9F68-032556BA0214}" dt="2021-11-18T14:03:22.282" v="64442"/>
        <pc:sldMkLst>
          <pc:docMk/>
          <pc:sldMk cId="3204443427" sldId="464"/>
        </pc:sldMkLst>
        <pc:spChg chg="mod">
          <ac:chgData name="Christoph Sperl" userId="4af139c36cd33df3" providerId="LiveId" clId="{4FDE348E-D249-4C5C-9F68-032556BA0214}" dt="2021-11-18T09:12:42.476" v="55549" actId="20577"/>
          <ac:spMkLst>
            <pc:docMk/>
            <pc:sldMk cId="3204443427" sldId="464"/>
            <ac:spMk id="2" creationId="{8B18C59D-3551-4D94-AE7C-BAE7EC9B33DD}"/>
          </ac:spMkLst>
        </pc:spChg>
        <pc:spChg chg="mod">
          <ac:chgData name="Christoph Sperl" userId="4af139c36cd33df3" providerId="LiveId" clId="{4FDE348E-D249-4C5C-9F68-032556BA0214}" dt="2021-11-18T09:21:55.971" v="55712" actId="20577"/>
          <ac:spMkLst>
            <pc:docMk/>
            <pc:sldMk cId="3204443427" sldId="464"/>
            <ac:spMk id="3" creationId="{758ABB8D-2837-473D-B8B3-6A65820F9920}"/>
          </ac:spMkLst>
        </pc:spChg>
        <pc:spChg chg="add mod">
          <ac:chgData name="Christoph Sperl" userId="4af139c36cd33df3" providerId="LiveId" clId="{4FDE348E-D249-4C5C-9F68-032556BA0214}" dt="2021-11-18T09:21:37.696" v="55659" actId="14100"/>
          <ac:spMkLst>
            <pc:docMk/>
            <pc:sldMk cId="3204443427" sldId="464"/>
            <ac:spMk id="8" creationId="{1E22DEED-E9E2-47E9-8D17-0085384C01D8}"/>
          </ac:spMkLst>
        </pc:spChg>
        <pc:graphicFrameChg chg="add modGraphic">
          <ac:chgData name="Christoph Sperl" userId="4af139c36cd33df3" providerId="LiveId" clId="{4FDE348E-D249-4C5C-9F68-032556BA0214}" dt="2021-11-18T09:22:40.246" v="55713" actId="27309"/>
          <ac:graphicFrameMkLst>
            <pc:docMk/>
            <pc:sldMk cId="3204443427" sldId="464"/>
            <ac:graphicFrameMk id="10" creationId="{0545FABB-C6AD-49C3-91E1-061DBD69C35D}"/>
          </ac:graphicFrameMkLst>
        </pc:graphicFrameChg>
        <pc:picChg chg="add mod">
          <ac:chgData name="Christoph Sperl" userId="4af139c36cd33df3" providerId="LiveId" clId="{4FDE348E-D249-4C5C-9F68-032556BA0214}" dt="2021-11-18T09:12:58.882" v="55552" actId="14100"/>
          <ac:picMkLst>
            <pc:docMk/>
            <pc:sldMk cId="3204443427" sldId="464"/>
            <ac:picMk id="5" creationId="{37E15E84-5690-4030-BA4C-D8A1A4DE18C2}"/>
          </ac:picMkLst>
        </pc:picChg>
        <pc:picChg chg="add mod">
          <ac:chgData name="Christoph Sperl" userId="4af139c36cd33df3" providerId="LiveId" clId="{4FDE348E-D249-4C5C-9F68-032556BA0214}" dt="2021-11-18T09:13:49.335" v="55593" actId="1076"/>
          <ac:picMkLst>
            <pc:docMk/>
            <pc:sldMk cId="3204443427" sldId="464"/>
            <ac:picMk id="7" creationId="{12F415B0-D44D-45E0-9810-8258CFAFDA67}"/>
          </ac:picMkLst>
        </pc:picChg>
      </pc:sldChg>
      <pc:sldChg chg="addSp modSp new mod modTransition modAnim">
        <pc:chgData name="Christoph Sperl" userId="4af139c36cd33df3" providerId="LiveId" clId="{4FDE348E-D249-4C5C-9F68-032556BA0214}" dt="2021-11-18T14:03:22.282" v="64442"/>
        <pc:sldMkLst>
          <pc:docMk/>
          <pc:sldMk cId="1573016364" sldId="465"/>
        </pc:sldMkLst>
        <pc:spChg chg="mod">
          <ac:chgData name="Christoph Sperl" userId="4af139c36cd33df3" providerId="LiveId" clId="{4FDE348E-D249-4C5C-9F68-032556BA0214}" dt="2021-11-18T09:40:37.689" v="55736" actId="20577"/>
          <ac:spMkLst>
            <pc:docMk/>
            <pc:sldMk cId="1573016364" sldId="465"/>
            <ac:spMk id="2" creationId="{789017C6-5976-45F0-9595-E814610AE61D}"/>
          </ac:spMkLst>
        </pc:spChg>
        <pc:spChg chg="mod">
          <ac:chgData name="Christoph Sperl" userId="4af139c36cd33df3" providerId="LiveId" clId="{4FDE348E-D249-4C5C-9F68-032556BA0214}" dt="2021-11-18T09:43:59.843" v="56086" actId="20577"/>
          <ac:spMkLst>
            <pc:docMk/>
            <pc:sldMk cId="1573016364" sldId="465"/>
            <ac:spMk id="3" creationId="{F79FBF7C-A4BA-43AA-BC2B-EBBAB2E927B1}"/>
          </ac:spMkLst>
        </pc:spChg>
        <pc:spChg chg="add mod">
          <ac:chgData name="Christoph Sperl" userId="4af139c36cd33df3" providerId="LiveId" clId="{4FDE348E-D249-4C5C-9F68-032556BA0214}" dt="2021-11-18T09:41:06.431" v="55742" actId="14100"/>
          <ac:spMkLst>
            <pc:docMk/>
            <pc:sldMk cId="1573016364" sldId="465"/>
            <ac:spMk id="6" creationId="{5D2D047B-AE5D-4B59-8365-98B2727653D6}"/>
          </ac:spMkLst>
        </pc:spChg>
        <pc:spChg chg="add mod">
          <ac:chgData name="Christoph Sperl" userId="4af139c36cd33df3" providerId="LiveId" clId="{4FDE348E-D249-4C5C-9F68-032556BA0214}" dt="2021-11-18T09:42:32.943" v="55852" actId="1076"/>
          <ac:spMkLst>
            <pc:docMk/>
            <pc:sldMk cId="1573016364" sldId="465"/>
            <ac:spMk id="7" creationId="{2824492B-4424-426F-8283-DD08FDEF3D70}"/>
          </ac:spMkLst>
        </pc:spChg>
        <pc:spChg chg="add mod">
          <ac:chgData name="Christoph Sperl" userId="4af139c36cd33df3" providerId="LiveId" clId="{4FDE348E-D249-4C5C-9F68-032556BA0214}" dt="2021-11-18T09:42:46.144" v="55865" actId="1076"/>
          <ac:spMkLst>
            <pc:docMk/>
            <pc:sldMk cId="1573016364" sldId="465"/>
            <ac:spMk id="8" creationId="{36A3BA4A-9F70-45E6-B834-DAA7EC2F6164}"/>
          </ac:spMkLst>
        </pc:spChg>
        <pc:spChg chg="add mod">
          <ac:chgData name="Christoph Sperl" userId="4af139c36cd33df3" providerId="LiveId" clId="{4FDE348E-D249-4C5C-9F68-032556BA0214}" dt="2021-11-18T09:44:24.788" v="56094" actId="1076"/>
          <ac:spMkLst>
            <pc:docMk/>
            <pc:sldMk cId="1573016364" sldId="465"/>
            <ac:spMk id="9" creationId="{EC905D10-C809-4BB5-BC48-39218960222C}"/>
          </ac:spMkLst>
        </pc:spChg>
        <pc:spChg chg="add mod">
          <ac:chgData name="Christoph Sperl" userId="4af139c36cd33df3" providerId="LiveId" clId="{4FDE348E-D249-4C5C-9F68-032556BA0214}" dt="2021-11-18T09:44:21.350" v="56093" actId="1076"/>
          <ac:spMkLst>
            <pc:docMk/>
            <pc:sldMk cId="1573016364" sldId="465"/>
            <ac:spMk id="10" creationId="{12055277-903C-4A0F-8D83-A6516CAC3559}"/>
          </ac:spMkLst>
        </pc:spChg>
        <pc:spChg chg="add mod">
          <ac:chgData name="Christoph Sperl" userId="4af139c36cd33df3" providerId="LiveId" clId="{4FDE348E-D249-4C5C-9F68-032556BA0214}" dt="2021-11-18T09:44:15.723" v="56092" actId="1076"/>
          <ac:spMkLst>
            <pc:docMk/>
            <pc:sldMk cId="1573016364" sldId="465"/>
            <ac:spMk id="11" creationId="{11396F73-FE21-4AE9-9C92-087573A54291}"/>
          </ac:spMkLst>
        </pc:spChg>
        <pc:spChg chg="add mod">
          <ac:chgData name="Christoph Sperl" userId="4af139c36cd33df3" providerId="LiveId" clId="{4FDE348E-D249-4C5C-9F68-032556BA0214}" dt="2021-11-18T09:44:10.320" v="56091" actId="1076"/>
          <ac:spMkLst>
            <pc:docMk/>
            <pc:sldMk cId="1573016364" sldId="465"/>
            <ac:spMk id="12" creationId="{1964163C-3F7D-4373-B2FA-C28F6392918E}"/>
          </ac:spMkLst>
        </pc:spChg>
        <pc:picChg chg="add mod">
          <ac:chgData name="Christoph Sperl" userId="4af139c36cd33df3" providerId="LiveId" clId="{4FDE348E-D249-4C5C-9F68-032556BA0214}" dt="2021-11-18T09:40:47.852" v="55739" actId="14100"/>
          <ac:picMkLst>
            <pc:docMk/>
            <pc:sldMk cId="1573016364" sldId="465"/>
            <ac:picMk id="5" creationId="{186E99E2-BDDA-4E7C-8CA5-1B635BA49DA6}"/>
          </ac:picMkLst>
        </pc:picChg>
      </pc:sldChg>
      <pc:sldChg chg="addSp modSp new mod modTransition">
        <pc:chgData name="Christoph Sperl" userId="4af139c36cd33df3" providerId="LiveId" clId="{4FDE348E-D249-4C5C-9F68-032556BA0214}" dt="2021-11-18T14:03:22.282" v="64442"/>
        <pc:sldMkLst>
          <pc:docMk/>
          <pc:sldMk cId="170250266" sldId="466"/>
        </pc:sldMkLst>
        <pc:spChg chg="mod">
          <ac:chgData name="Christoph Sperl" userId="4af139c36cd33df3" providerId="LiveId" clId="{4FDE348E-D249-4C5C-9F68-032556BA0214}" dt="2021-11-18T10:02:59.079" v="56117" actId="20577"/>
          <ac:spMkLst>
            <pc:docMk/>
            <pc:sldMk cId="170250266" sldId="466"/>
            <ac:spMk id="2" creationId="{AD178B7C-2A2C-435A-B57B-D0194FAC1D0F}"/>
          </ac:spMkLst>
        </pc:spChg>
        <pc:spChg chg="mod">
          <ac:chgData name="Christoph Sperl" userId="4af139c36cd33df3" providerId="LiveId" clId="{4FDE348E-D249-4C5C-9F68-032556BA0214}" dt="2021-11-18T10:06:36.292" v="56435" actId="20577"/>
          <ac:spMkLst>
            <pc:docMk/>
            <pc:sldMk cId="170250266" sldId="466"/>
            <ac:spMk id="3" creationId="{E77343ED-EF9E-4BBD-B8EF-02539D75A07C}"/>
          </ac:spMkLst>
        </pc:spChg>
        <pc:picChg chg="add mod">
          <ac:chgData name="Christoph Sperl" userId="4af139c36cd33df3" providerId="LiveId" clId="{4FDE348E-D249-4C5C-9F68-032556BA0214}" dt="2021-11-18T10:04:03.120" v="56122" actId="14100"/>
          <ac:picMkLst>
            <pc:docMk/>
            <pc:sldMk cId="170250266" sldId="466"/>
            <ac:picMk id="5" creationId="{1D10A395-93AC-460C-B693-6BD766D072A8}"/>
          </ac:picMkLst>
        </pc:picChg>
      </pc:sldChg>
      <pc:sldChg chg="addSp modSp new mod modTransition modAnim">
        <pc:chgData name="Christoph Sperl" userId="4af139c36cd33df3" providerId="LiveId" clId="{4FDE348E-D249-4C5C-9F68-032556BA0214}" dt="2021-11-18T14:03:22.282" v="64442"/>
        <pc:sldMkLst>
          <pc:docMk/>
          <pc:sldMk cId="4274111305" sldId="467"/>
        </pc:sldMkLst>
        <pc:spChg chg="mod">
          <ac:chgData name="Christoph Sperl" userId="4af139c36cd33df3" providerId="LiveId" clId="{4FDE348E-D249-4C5C-9F68-032556BA0214}" dt="2021-11-18T10:07:01.568" v="56461" actId="20577"/>
          <ac:spMkLst>
            <pc:docMk/>
            <pc:sldMk cId="4274111305" sldId="467"/>
            <ac:spMk id="2" creationId="{FAB23DB5-A1B2-4FA6-8FA2-3B5BD7EDDCB9}"/>
          </ac:spMkLst>
        </pc:spChg>
        <pc:spChg chg="mod">
          <ac:chgData name="Christoph Sperl" userId="4af139c36cd33df3" providerId="LiveId" clId="{4FDE348E-D249-4C5C-9F68-032556BA0214}" dt="2021-11-18T10:13:10.715" v="56970" actId="313"/>
          <ac:spMkLst>
            <pc:docMk/>
            <pc:sldMk cId="4274111305" sldId="467"/>
            <ac:spMk id="3" creationId="{28874258-E862-44DF-938F-D122B0F1A773}"/>
          </ac:spMkLst>
        </pc:spChg>
        <pc:spChg chg="add mod">
          <ac:chgData name="Christoph Sperl" userId="4af139c36cd33df3" providerId="LiveId" clId="{4FDE348E-D249-4C5C-9F68-032556BA0214}" dt="2021-11-18T10:07:57.542" v="56469" actId="1035"/>
          <ac:spMkLst>
            <pc:docMk/>
            <pc:sldMk cId="4274111305" sldId="467"/>
            <ac:spMk id="6" creationId="{DC0A02E2-3099-47D1-8C29-12BA2567C477}"/>
          </ac:spMkLst>
        </pc:spChg>
        <pc:spChg chg="add mod">
          <ac:chgData name="Christoph Sperl" userId="4af139c36cd33df3" providerId="LiveId" clId="{4FDE348E-D249-4C5C-9F68-032556BA0214}" dt="2021-11-18T10:08:49.666" v="56532" actId="14100"/>
          <ac:spMkLst>
            <pc:docMk/>
            <pc:sldMk cId="4274111305" sldId="467"/>
            <ac:spMk id="7" creationId="{94A317C2-C17E-465E-99FC-808DC160FC5F}"/>
          </ac:spMkLst>
        </pc:spChg>
        <pc:spChg chg="add mod">
          <ac:chgData name="Christoph Sperl" userId="4af139c36cd33df3" providerId="LiveId" clId="{4FDE348E-D249-4C5C-9F68-032556BA0214}" dt="2021-11-18T10:11:00.240" v="56675" actId="1035"/>
          <ac:spMkLst>
            <pc:docMk/>
            <pc:sldMk cId="4274111305" sldId="467"/>
            <ac:spMk id="8" creationId="{4671A317-2FD5-43F5-95D1-AC4907409443}"/>
          </ac:spMkLst>
        </pc:spChg>
        <pc:spChg chg="add mod">
          <ac:chgData name="Christoph Sperl" userId="4af139c36cd33df3" providerId="LiveId" clId="{4FDE348E-D249-4C5C-9F68-032556BA0214}" dt="2021-11-18T10:12:52.324" v="56926" actId="14100"/>
          <ac:spMkLst>
            <pc:docMk/>
            <pc:sldMk cId="4274111305" sldId="467"/>
            <ac:spMk id="9" creationId="{644BBAE7-1642-4244-9E9E-DA09450B3A20}"/>
          </ac:spMkLst>
        </pc:spChg>
        <pc:graphicFrameChg chg="add modGraphic">
          <ac:chgData name="Christoph Sperl" userId="4af139c36cd33df3" providerId="LiveId" clId="{4FDE348E-D249-4C5C-9F68-032556BA0214}" dt="2021-11-18T10:15:39.946" v="56976" actId="27309"/>
          <ac:graphicFrameMkLst>
            <pc:docMk/>
            <pc:sldMk cId="4274111305" sldId="467"/>
            <ac:graphicFrameMk id="11" creationId="{A7485135-B28D-4F2A-B92F-EC7BBE21FA04}"/>
          </ac:graphicFrameMkLst>
        </pc:graphicFrameChg>
        <pc:picChg chg="add mod">
          <ac:chgData name="Christoph Sperl" userId="4af139c36cd33df3" providerId="LiveId" clId="{4FDE348E-D249-4C5C-9F68-032556BA0214}" dt="2021-11-18T10:07:30.253" v="56464" actId="14100"/>
          <ac:picMkLst>
            <pc:docMk/>
            <pc:sldMk cId="4274111305" sldId="467"/>
            <ac:picMk id="5" creationId="{B459D3A7-E178-46C1-88B7-81F8DA769ABE}"/>
          </ac:picMkLst>
        </pc:picChg>
      </pc:sldChg>
      <pc:sldChg chg="addSp delSp modSp new mod modTransition delAnim modAnim">
        <pc:chgData name="Christoph Sperl" userId="4af139c36cd33df3" providerId="LiveId" clId="{4FDE348E-D249-4C5C-9F68-032556BA0214}" dt="2021-11-18T14:03:22.282" v="64442"/>
        <pc:sldMkLst>
          <pc:docMk/>
          <pc:sldMk cId="1481109917" sldId="468"/>
        </pc:sldMkLst>
        <pc:spChg chg="mod">
          <ac:chgData name="Christoph Sperl" userId="4af139c36cd33df3" providerId="LiveId" clId="{4FDE348E-D249-4C5C-9F68-032556BA0214}" dt="2021-11-18T10:20:29.305" v="57717" actId="1076"/>
          <ac:spMkLst>
            <pc:docMk/>
            <pc:sldMk cId="1481109917" sldId="468"/>
            <ac:spMk id="2" creationId="{0BB78521-1A3F-427F-B20F-5B47CE512905}"/>
          </ac:spMkLst>
        </pc:spChg>
        <pc:spChg chg="mod">
          <ac:chgData name="Christoph Sperl" userId="4af139c36cd33df3" providerId="LiveId" clId="{4FDE348E-D249-4C5C-9F68-032556BA0214}" dt="2021-11-18T10:22:05.559" v="58004" actId="20577"/>
          <ac:spMkLst>
            <pc:docMk/>
            <pc:sldMk cId="1481109917" sldId="468"/>
            <ac:spMk id="3" creationId="{66DD2065-0542-486D-9F4C-FCE68B9D97BF}"/>
          </ac:spMkLst>
        </pc:spChg>
        <pc:graphicFrameChg chg="add del mod modGraphic">
          <ac:chgData name="Christoph Sperl" userId="4af139c36cd33df3" providerId="LiveId" clId="{4FDE348E-D249-4C5C-9F68-032556BA0214}" dt="2021-11-18T11:03:34.589" v="58553" actId="21"/>
          <ac:graphicFrameMkLst>
            <pc:docMk/>
            <pc:sldMk cId="1481109917" sldId="468"/>
            <ac:graphicFrameMk id="5" creationId="{86498497-EB28-4370-8BBE-8505F29F8737}"/>
          </ac:graphicFrameMkLst>
        </pc:graphicFrameChg>
      </pc:sldChg>
      <pc:sldChg chg="addSp modSp new mod modTransition modAnim">
        <pc:chgData name="Christoph Sperl" userId="4af139c36cd33df3" providerId="LiveId" clId="{4FDE348E-D249-4C5C-9F68-032556BA0214}" dt="2021-11-18T14:03:22.282" v="64442"/>
        <pc:sldMkLst>
          <pc:docMk/>
          <pc:sldMk cId="2674795784" sldId="469"/>
        </pc:sldMkLst>
        <pc:spChg chg="mod">
          <ac:chgData name="Christoph Sperl" userId="4af139c36cd33df3" providerId="LiveId" clId="{4FDE348E-D249-4C5C-9F68-032556BA0214}" dt="2021-11-18T10:57:02.707" v="58031" actId="20577"/>
          <ac:spMkLst>
            <pc:docMk/>
            <pc:sldMk cId="2674795784" sldId="469"/>
            <ac:spMk id="2" creationId="{C2477DF9-5BB6-4405-8D1E-E510EE7EF7DC}"/>
          </ac:spMkLst>
        </pc:spChg>
        <pc:spChg chg="mod">
          <ac:chgData name="Christoph Sperl" userId="4af139c36cd33df3" providerId="LiveId" clId="{4FDE348E-D249-4C5C-9F68-032556BA0214}" dt="2021-11-18T11:03:15.893" v="58551" actId="20577"/>
          <ac:spMkLst>
            <pc:docMk/>
            <pc:sldMk cId="2674795784" sldId="469"/>
            <ac:spMk id="3" creationId="{B98AEF81-B9DE-434A-BE25-09FBCF6CEFBB}"/>
          </ac:spMkLst>
        </pc:spChg>
        <pc:spChg chg="add mod">
          <ac:chgData name="Christoph Sperl" userId="4af139c36cd33df3" providerId="LiveId" clId="{4FDE348E-D249-4C5C-9F68-032556BA0214}" dt="2021-11-18T10:57:58.089" v="58039" actId="14100"/>
          <ac:spMkLst>
            <pc:docMk/>
            <pc:sldMk cId="2674795784" sldId="469"/>
            <ac:spMk id="6" creationId="{E4DA01C5-9B16-4A01-A7B0-89C9BBE52650}"/>
          </ac:spMkLst>
        </pc:spChg>
        <pc:graphicFrameChg chg="add mod">
          <ac:chgData name="Christoph Sperl" userId="4af139c36cd33df3" providerId="LiveId" clId="{4FDE348E-D249-4C5C-9F68-032556BA0214}" dt="2021-11-18T11:03:38.658" v="58555" actId="1076"/>
          <ac:graphicFrameMkLst>
            <pc:docMk/>
            <pc:sldMk cId="2674795784" sldId="469"/>
            <ac:graphicFrameMk id="7" creationId="{FBBE49F8-A5DB-4920-9425-F92E53B872A8}"/>
          </ac:graphicFrameMkLst>
        </pc:graphicFrameChg>
        <pc:picChg chg="add mod">
          <ac:chgData name="Christoph Sperl" userId="4af139c36cd33df3" providerId="LiveId" clId="{4FDE348E-D249-4C5C-9F68-032556BA0214}" dt="2021-11-18T10:57:37.109" v="58036" actId="14100"/>
          <ac:picMkLst>
            <pc:docMk/>
            <pc:sldMk cId="2674795784" sldId="469"/>
            <ac:picMk id="5" creationId="{CA140A30-D57A-4C4B-A1DC-AE15826526A6}"/>
          </ac:picMkLst>
        </pc:picChg>
      </pc:sldChg>
      <pc:sldChg chg="addSp modSp new mod modTransition modAnim">
        <pc:chgData name="Christoph Sperl" userId="4af139c36cd33df3" providerId="LiveId" clId="{4FDE348E-D249-4C5C-9F68-032556BA0214}" dt="2021-11-18T14:03:22.282" v="64442"/>
        <pc:sldMkLst>
          <pc:docMk/>
          <pc:sldMk cId="1345546678" sldId="470"/>
        </pc:sldMkLst>
        <pc:spChg chg="mod">
          <ac:chgData name="Christoph Sperl" userId="4af139c36cd33df3" providerId="LiveId" clId="{4FDE348E-D249-4C5C-9F68-032556BA0214}" dt="2021-11-18T11:04:44.322" v="58586" actId="20577"/>
          <ac:spMkLst>
            <pc:docMk/>
            <pc:sldMk cId="1345546678" sldId="470"/>
            <ac:spMk id="2" creationId="{8CB76E99-5A91-438A-B501-EBE7641FF083}"/>
          </ac:spMkLst>
        </pc:spChg>
        <pc:spChg chg="mod">
          <ac:chgData name="Christoph Sperl" userId="4af139c36cd33df3" providerId="LiveId" clId="{4FDE348E-D249-4C5C-9F68-032556BA0214}" dt="2021-11-18T11:07:53.511" v="58662" actId="20577"/>
          <ac:spMkLst>
            <pc:docMk/>
            <pc:sldMk cId="1345546678" sldId="470"/>
            <ac:spMk id="3" creationId="{7011DB40-5A3F-41C8-B7E2-FD6C5E5DBE76}"/>
          </ac:spMkLst>
        </pc:spChg>
        <pc:spChg chg="add mod">
          <ac:chgData name="Christoph Sperl" userId="4af139c36cd33df3" providerId="LiveId" clId="{4FDE348E-D249-4C5C-9F68-032556BA0214}" dt="2021-11-18T11:07:35.305" v="58593" actId="14100"/>
          <ac:spMkLst>
            <pc:docMk/>
            <pc:sldMk cId="1345546678" sldId="470"/>
            <ac:spMk id="6" creationId="{A84754CD-2E9F-46D4-A094-B9184AFB83B0}"/>
          </ac:spMkLst>
        </pc:spChg>
        <pc:picChg chg="add mod">
          <ac:chgData name="Christoph Sperl" userId="4af139c36cd33df3" providerId="LiveId" clId="{4FDE348E-D249-4C5C-9F68-032556BA0214}" dt="2021-11-18T11:05:04.492" v="58590" actId="14100"/>
          <ac:picMkLst>
            <pc:docMk/>
            <pc:sldMk cId="1345546678" sldId="470"/>
            <ac:picMk id="5" creationId="{8FDD6D77-5DB6-4A04-8255-63B8378C81C3}"/>
          </ac:picMkLst>
        </pc:picChg>
      </pc:sldChg>
      <pc:sldChg chg="addSp modSp new mod modTransition modAnim">
        <pc:chgData name="Christoph Sperl" userId="4af139c36cd33df3" providerId="LiveId" clId="{4FDE348E-D249-4C5C-9F68-032556BA0214}" dt="2021-11-18T14:03:22.282" v="64442"/>
        <pc:sldMkLst>
          <pc:docMk/>
          <pc:sldMk cId="1679234949" sldId="471"/>
        </pc:sldMkLst>
        <pc:spChg chg="mod">
          <ac:chgData name="Christoph Sperl" userId="4af139c36cd33df3" providerId="LiveId" clId="{4FDE348E-D249-4C5C-9F68-032556BA0214}" dt="2021-11-18T11:17:35.589" v="58690" actId="20577"/>
          <ac:spMkLst>
            <pc:docMk/>
            <pc:sldMk cId="1679234949" sldId="471"/>
            <ac:spMk id="2" creationId="{C0169D62-BC2D-458C-BDD8-6C61EA906C84}"/>
          </ac:spMkLst>
        </pc:spChg>
        <pc:spChg chg="mod">
          <ac:chgData name="Christoph Sperl" userId="4af139c36cd33df3" providerId="LiveId" clId="{4FDE348E-D249-4C5C-9F68-032556BA0214}" dt="2021-11-18T11:26:57.860" v="59122" actId="20577"/>
          <ac:spMkLst>
            <pc:docMk/>
            <pc:sldMk cId="1679234949" sldId="471"/>
            <ac:spMk id="3" creationId="{2AA81CBF-DB45-4E46-8364-E67104B84CD2}"/>
          </ac:spMkLst>
        </pc:spChg>
        <pc:spChg chg="add mod">
          <ac:chgData name="Christoph Sperl" userId="4af139c36cd33df3" providerId="LiveId" clId="{4FDE348E-D249-4C5C-9F68-032556BA0214}" dt="2021-11-18T11:18:04.644" v="58696" actId="14100"/>
          <ac:spMkLst>
            <pc:docMk/>
            <pc:sldMk cId="1679234949" sldId="471"/>
            <ac:spMk id="6" creationId="{8BE219CE-0AE3-41E4-AE6B-5D82F26DAB50}"/>
          </ac:spMkLst>
        </pc:spChg>
        <pc:spChg chg="add mod">
          <ac:chgData name="Christoph Sperl" userId="4af139c36cd33df3" providerId="LiveId" clId="{4FDE348E-D249-4C5C-9F68-032556BA0214}" dt="2021-11-18T11:18:15.113" v="58699" actId="14100"/>
          <ac:spMkLst>
            <pc:docMk/>
            <pc:sldMk cId="1679234949" sldId="471"/>
            <ac:spMk id="7" creationId="{7E2919B7-74D2-44EA-88CA-A5117E6D5B53}"/>
          </ac:spMkLst>
        </pc:spChg>
        <pc:spChg chg="add mod">
          <ac:chgData name="Christoph Sperl" userId="4af139c36cd33df3" providerId="LiveId" clId="{4FDE348E-D249-4C5C-9F68-032556BA0214}" dt="2021-11-18T11:18:31.433" v="58706" actId="14100"/>
          <ac:spMkLst>
            <pc:docMk/>
            <pc:sldMk cId="1679234949" sldId="471"/>
            <ac:spMk id="8" creationId="{DBF3917C-6A30-4877-92B6-638FB95BC2E2}"/>
          </ac:spMkLst>
        </pc:spChg>
        <pc:spChg chg="add mod">
          <ac:chgData name="Christoph Sperl" userId="4af139c36cd33df3" providerId="LiveId" clId="{4FDE348E-D249-4C5C-9F68-032556BA0214}" dt="2021-11-18T11:18:46.767" v="58709" actId="14100"/>
          <ac:spMkLst>
            <pc:docMk/>
            <pc:sldMk cId="1679234949" sldId="471"/>
            <ac:spMk id="9" creationId="{5141CA49-3FB6-45FA-BCBC-75F8893E0E08}"/>
          </ac:spMkLst>
        </pc:spChg>
        <pc:spChg chg="add mod">
          <ac:chgData name="Christoph Sperl" userId="4af139c36cd33df3" providerId="LiveId" clId="{4FDE348E-D249-4C5C-9F68-032556BA0214}" dt="2021-11-18T11:18:55.479" v="58712" actId="14100"/>
          <ac:spMkLst>
            <pc:docMk/>
            <pc:sldMk cId="1679234949" sldId="471"/>
            <ac:spMk id="10" creationId="{8102FEAF-2743-41BE-A01C-AA268A406EF2}"/>
          </ac:spMkLst>
        </pc:spChg>
        <pc:spChg chg="add mod">
          <ac:chgData name="Christoph Sperl" userId="4af139c36cd33df3" providerId="LiveId" clId="{4FDE348E-D249-4C5C-9F68-032556BA0214}" dt="2021-11-18T11:19:09.065" v="58715" actId="14100"/>
          <ac:spMkLst>
            <pc:docMk/>
            <pc:sldMk cId="1679234949" sldId="471"/>
            <ac:spMk id="11" creationId="{987EF3F8-DDC4-48E8-8AC3-5439F5B3711B}"/>
          </ac:spMkLst>
        </pc:spChg>
        <pc:graphicFrameChg chg="add modGraphic">
          <ac:chgData name="Christoph Sperl" userId="4af139c36cd33df3" providerId="LiveId" clId="{4FDE348E-D249-4C5C-9F68-032556BA0214}" dt="2021-11-18T11:28:49.741" v="59133" actId="27309"/>
          <ac:graphicFrameMkLst>
            <pc:docMk/>
            <pc:sldMk cId="1679234949" sldId="471"/>
            <ac:graphicFrameMk id="13" creationId="{E4335780-6655-48AE-9820-4B851B93CE5C}"/>
          </ac:graphicFrameMkLst>
        </pc:graphicFrameChg>
        <pc:picChg chg="add mod">
          <ac:chgData name="Christoph Sperl" userId="4af139c36cd33df3" providerId="LiveId" clId="{4FDE348E-D249-4C5C-9F68-032556BA0214}" dt="2021-11-18T11:18:22.514" v="58704" actId="1076"/>
          <ac:picMkLst>
            <pc:docMk/>
            <pc:sldMk cId="1679234949" sldId="471"/>
            <ac:picMk id="5" creationId="{F03BE8E8-DF14-4CB0-A87D-314197E9E634}"/>
          </ac:picMkLst>
        </pc:picChg>
      </pc:sldChg>
      <pc:sldChg chg="addSp modSp new mod modTransition modAnim">
        <pc:chgData name="Christoph Sperl" userId="4af139c36cd33df3" providerId="LiveId" clId="{4FDE348E-D249-4C5C-9F68-032556BA0214}" dt="2021-11-18T14:03:22.282" v="64442"/>
        <pc:sldMkLst>
          <pc:docMk/>
          <pc:sldMk cId="1555872966" sldId="472"/>
        </pc:sldMkLst>
        <pc:spChg chg="mod">
          <ac:chgData name="Christoph Sperl" userId="4af139c36cd33df3" providerId="LiveId" clId="{4FDE348E-D249-4C5C-9F68-032556BA0214}" dt="2021-11-18T11:29:50.764" v="59158" actId="20577"/>
          <ac:spMkLst>
            <pc:docMk/>
            <pc:sldMk cId="1555872966" sldId="472"/>
            <ac:spMk id="2" creationId="{40A12BFB-390C-4D83-B0C1-40AA2F4D1537}"/>
          </ac:spMkLst>
        </pc:spChg>
        <pc:spChg chg="mod">
          <ac:chgData name="Christoph Sperl" userId="4af139c36cd33df3" providerId="LiveId" clId="{4FDE348E-D249-4C5C-9F68-032556BA0214}" dt="2021-11-18T11:35:37.423" v="59470" actId="20577"/>
          <ac:spMkLst>
            <pc:docMk/>
            <pc:sldMk cId="1555872966" sldId="472"/>
            <ac:spMk id="3" creationId="{320BB220-1E7C-4992-8FAA-4416AA5A1B3A}"/>
          </ac:spMkLst>
        </pc:spChg>
        <pc:spChg chg="add mod">
          <ac:chgData name="Christoph Sperl" userId="4af139c36cd33df3" providerId="LiveId" clId="{4FDE348E-D249-4C5C-9F68-032556BA0214}" dt="2021-11-18T11:31:13.739" v="59165" actId="14100"/>
          <ac:spMkLst>
            <pc:docMk/>
            <pc:sldMk cId="1555872966" sldId="472"/>
            <ac:spMk id="6" creationId="{74565C10-20B7-4E37-A3BB-5E3F1ACF14A1}"/>
          </ac:spMkLst>
        </pc:spChg>
        <pc:picChg chg="add mod">
          <ac:chgData name="Christoph Sperl" userId="4af139c36cd33df3" providerId="LiveId" clId="{4FDE348E-D249-4C5C-9F68-032556BA0214}" dt="2021-11-18T11:30:58.274" v="59162" actId="1076"/>
          <ac:picMkLst>
            <pc:docMk/>
            <pc:sldMk cId="1555872966" sldId="472"/>
            <ac:picMk id="5" creationId="{1C1FAC4B-73B6-4CFD-8328-80F665A72817}"/>
          </ac:picMkLst>
        </pc:picChg>
        <pc:picChg chg="add mod">
          <ac:chgData name="Christoph Sperl" userId="4af139c36cd33df3" providerId="LiveId" clId="{4FDE348E-D249-4C5C-9F68-032556BA0214}" dt="2021-11-18T11:33:12.296" v="59268" actId="1076"/>
          <ac:picMkLst>
            <pc:docMk/>
            <pc:sldMk cId="1555872966" sldId="472"/>
            <ac:picMk id="8" creationId="{BE4584C9-6011-42D6-8932-8456550F47B9}"/>
          </ac:picMkLst>
        </pc:picChg>
        <pc:picChg chg="add mod">
          <ac:chgData name="Christoph Sperl" userId="4af139c36cd33df3" providerId="LiveId" clId="{4FDE348E-D249-4C5C-9F68-032556BA0214}" dt="2021-11-18T11:35:03.283" v="59379" actId="1076"/>
          <ac:picMkLst>
            <pc:docMk/>
            <pc:sldMk cId="1555872966" sldId="472"/>
            <ac:picMk id="10" creationId="{95BB5EC3-B388-4E9C-A5DD-1AA71BA6C7F6}"/>
          </ac:picMkLst>
        </pc:picChg>
      </pc:sldChg>
      <pc:sldChg chg="new del">
        <pc:chgData name="Christoph Sperl" userId="4af139c36cd33df3" providerId="LiveId" clId="{4FDE348E-D249-4C5C-9F68-032556BA0214}" dt="2021-11-18T11:28:43.481" v="59132" actId="47"/>
        <pc:sldMkLst>
          <pc:docMk/>
          <pc:sldMk cId="2847613876" sldId="472"/>
        </pc:sldMkLst>
      </pc:sldChg>
      <pc:sldChg chg="addSp modSp new mod modTransition">
        <pc:chgData name="Christoph Sperl" userId="4af139c36cd33df3" providerId="LiveId" clId="{4FDE348E-D249-4C5C-9F68-032556BA0214}" dt="2021-11-18T14:03:22.282" v="64442"/>
        <pc:sldMkLst>
          <pc:docMk/>
          <pc:sldMk cId="1433759671" sldId="473"/>
        </pc:sldMkLst>
        <pc:spChg chg="mod">
          <ac:chgData name="Christoph Sperl" userId="4af139c36cd33df3" providerId="LiveId" clId="{4FDE348E-D249-4C5C-9F68-032556BA0214}" dt="2021-11-18T11:36:04.114" v="59494" actId="20577"/>
          <ac:spMkLst>
            <pc:docMk/>
            <pc:sldMk cId="1433759671" sldId="473"/>
            <ac:spMk id="2" creationId="{5EC13533-7F0E-4CB8-A99B-E6CB5D22310C}"/>
          </ac:spMkLst>
        </pc:spChg>
        <pc:spChg chg="mod">
          <ac:chgData name="Christoph Sperl" userId="4af139c36cd33df3" providerId="LiveId" clId="{4FDE348E-D249-4C5C-9F68-032556BA0214}" dt="2021-11-18T11:39:15.436" v="59655" actId="20577"/>
          <ac:spMkLst>
            <pc:docMk/>
            <pc:sldMk cId="1433759671" sldId="473"/>
            <ac:spMk id="3" creationId="{CB9111D8-2C7C-48FC-86EA-61F75108575A}"/>
          </ac:spMkLst>
        </pc:spChg>
        <pc:picChg chg="add mod">
          <ac:chgData name="Christoph Sperl" userId="4af139c36cd33df3" providerId="LiveId" clId="{4FDE348E-D249-4C5C-9F68-032556BA0214}" dt="2021-11-18T11:37:05.911" v="59498" actId="14100"/>
          <ac:picMkLst>
            <pc:docMk/>
            <pc:sldMk cId="1433759671" sldId="473"/>
            <ac:picMk id="5" creationId="{8A8F2E54-F67A-4AA8-AA53-D005BF6B7B70}"/>
          </ac:picMkLst>
        </pc:picChg>
      </pc:sldChg>
      <pc:sldChg chg="addSp modSp new mod modTransition">
        <pc:chgData name="Christoph Sperl" userId="4af139c36cd33df3" providerId="LiveId" clId="{4FDE348E-D249-4C5C-9F68-032556BA0214}" dt="2021-11-18T14:03:22.282" v="64442"/>
        <pc:sldMkLst>
          <pc:docMk/>
          <pc:sldMk cId="3555661320" sldId="474"/>
        </pc:sldMkLst>
        <pc:spChg chg="mod">
          <ac:chgData name="Christoph Sperl" userId="4af139c36cd33df3" providerId="LiveId" clId="{4FDE348E-D249-4C5C-9F68-032556BA0214}" dt="2021-11-18T11:39:23.489" v="59677" actId="20577"/>
          <ac:spMkLst>
            <pc:docMk/>
            <pc:sldMk cId="3555661320" sldId="474"/>
            <ac:spMk id="2" creationId="{E6CFD94F-9355-41A3-8423-7BF525CC6B4D}"/>
          </ac:spMkLst>
        </pc:spChg>
        <pc:spChg chg="mod">
          <ac:chgData name="Christoph Sperl" userId="4af139c36cd33df3" providerId="LiveId" clId="{4FDE348E-D249-4C5C-9F68-032556BA0214}" dt="2021-11-18T11:42:56.904" v="59986" actId="20577"/>
          <ac:spMkLst>
            <pc:docMk/>
            <pc:sldMk cId="3555661320" sldId="474"/>
            <ac:spMk id="3" creationId="{41ECB5DA-58A0-4D2F-AAA3-9DC83FC10D17}"/>
          </ac:spMkLst>
        </pc:spChg>
        <pc:picChg chg="add mod">
          <ac:chgData name="Christoph Sperl" userId="4af139c36cd33df3" providerId="LiveId" clId="{4FDE348E-D249-4C5C-9F68-032556BA0214}" dt="2021-11-18T11:39:33.091" v="59680" actId="14100"/>
          <ac:picMkLst>
            <pc:docMk/>
            <pc:sldMk cId="3555661320" sldId="474"/>
            <ac:picMk id="5" creationId="{1F917D69-6BCE-4B8D-B903-5AC1894E6598}"/>
          </ac:picMkLst>
        </pc:picChg>
      </pc:sldChg>
      <pc:sldChg chg="addSp modSp new mod modTransition modAnim">
        <pc:chgData name="Christoph Sperl" userId="4af139c36cd33df3" providerId="LiveId" clId="{4FDE348E-D249-4C5C-9F68-032556BA0214}" dt="2021-11-18T14:03:22.282" v="64442"/>
        <pc:sldMkLst>
          <pc:docMk/>
          <pc:sldMk cId="2310736906" sldId="475"/>
        </pc:sldMkLst>
        <pc:spChg chg="mod">
          <ac:chgData name="Christoph Sperl" userId="4af139c36cd33df3" providerId="LiveId" clId="{4FDE348E-D249-4C5C-9F68-032556BA0214}" dt="2021-11-18T12:18:25.482" v="60458" actId="20577"/>
          <ac:spMkLst>
            <pc:docMk/>
            <pc:sldMk cId="2310736906" sldId="475"/>
            <ac:spMk id="2" creationId="{FE5724CA-4DBC-4D44-81AF-1FBB992B62F0}"/>
          </ac:spMkLst>
        </pc:spChg>
        <pc:spChg chg="mod">
          <ac:chgData name="Christoph Sperl" userId="4af139c36cd33df3" providerId="LiveId" clId="{4FDE348E-D249-4C5C-9F68-032556BA0214}" dt="2021-11-18T12:17:17.845" v="60409" actId="20577"/>
          <ac:spMkLst>
            <pc:docMk/>
            <pc:sldMk cId="2310736906" sldId="475"/>
            <ac:spMk id="3" creationId="{348BCA9A-7149-4A54-BBE2-B2641F7217D6}"/>
          </ac:spMkLst>
        </pc:spChg>
        <pc:spChg chg="add mod">
          <ac:chgData name="Christoph Sperl" userId="4af139c36cd33df3" providerId="LiveId" clId="{4FDE348E-D249-4C5C-9F68-032556BA0214}" dt="2021-11-18T11:43:44.679" v="59993" actId="14100"/>
          <ac:spMkLst>
            <pc:docMk/>
            <pc:sldMk cId="2310736906" sldId="475"/>
            <ac:spMk id="6" creationId="{F51D9167-79AE-43A9-85D0-9ADF5708478B}"/>
          </ac:spMkLst>
        </pc:spChg>
        <pc:spChg chg="add mod">
          <ac:chgData name="Christoph Sperl" userId="4af139c36cd33df3" providerId="LiveId" clId="{4FDE348E-D249-4C5C-9F68-032556BA0214}" dt="2021-11-18T11:44:45.881" v="60145" actId="14100"/>
          <ac:spMkLst>
            <pc:docMk/>
            <pc:sldMk cId="2310736906" sldId="475"/>
            <ac:spMk id="7" creationId="{91459133-FBFF-4EFB-B78E-8A38BADFEF5A}"/>
          </ac:spMkLst>
        </pc:spChg>
        <pc:spChg chg="add mod">
          <ac:chgData name="Christoph Sperl" userId="4af139c36cd33df3" providerId="LiveId" clId="{4FDE348E-D249-4C5C-9F68-032556BA0214}" dt="2021-11-18T11:45:27.101" v="60206" actId="1035"/>
          <ac:spMkLst>
            <pc:docMk/>
            <pc:sldMk cId="2310736906" sldId="475"/>
            <ac:spMk id="8" creationId="{D3A69295-0E99-4B5F-9B69-A535A64EC250}"/>
          </ac:spMkLst>
        </pc:spChg>
        <pc:spChg chg="add mod">
          <ac:chgData name="Christoph Sperl" userId="4af139c36cd33df3" providerId="LiveId" clId="{4FDE348E-D249-4C5C-9F68-032556BA0214}" dt="2021-11-18T12:14:57.364" v="60210" actId="14100"/>
          <ac:spMkLst>
            <pc:docMk/>
            <pc:sldMk cId="2310736906" sldId="475"/>
            <ac:spMk id="9" creationId="{6C53D97C-B1CE-4D38-88F2-7BF3FE245BB2}"/>
          </ac:spMkLst>
        </pc:spChg>
        <pc:picChg chg="add mod">
          <ac:chgData name="Christoph Sperl" userId="4af139c36cd33df3" providerId="LiveId" clId="{4FDE348E-D249-4C5C-9F68-032556BA0214}" dt="2021-11-18T11:43:07.954" v="59990" actId="14100"/>
          <ac:picMkLst>
            <pc:docMk/>
            <pc:sldMk cId="2310736906" sldId="475"/>
            <ac:picMk id="5" creationId="{655659C2-77AA-4B96-928F-69972D5DED16}"/>
          </ac:picMkLst>
        </pc:picChg>
        <pc:picChg chg="add mod">
          <ac:chgData name="Christoph Sperl" userId="4af139c36cd33df3" providerId="LiveId" clId="{4FDE348E-D249-4C5C-9F68-032556BA0214}" dt="2021-11-18T12:17:29.234" v="60413" actId="14100"/>
          <ac:picMkLst>
            <pc:docMk/>
            <pc:sldMk cId="2310736906" sldId="475"/>
            <ac:picMk id="11" creationId="{6B3C525C-9943-48E8-80EF-D7464F8F39F1}"/>
          </ac:picMkLst>
        </pc:picChg>
      </pc:sldChg>
      <pc:sldChg chg="addSp delSp modSp new mod modTransition delAnim modAnim">
        <pc:chgData name="Christoph Sperl" userId="4af139c36cd33df3" providerId="LiveId" clId="{4FDE348E-D249-4C5C-9F68-032556BA0214}" dt="2021-11-18T14:03:22.282" v="64442"/>
        <pc:sldMkLst>
          <pc:docMk/>
          <pc:sldMk cId="104869910" sldId="476"/>
        </pc:sldMkLst>
        <pc:spChg chg="mod">
          <ac:chgData name="Christoph Sperl" userId="4af139c36cd33df3" providerId="LiveId" clId="{4FDE348E-D249-4C5C-9F68-032556BA0214}" dt="2021-11-18T12:48:46.468" v="60482" actId="20577"/>
          <ac:spMkLst>
            <pc:docMk/>
            <pc:sldMk cId="104869910" sldId="476"/>
            <ac:spMk id="2" creationId="{1DC81556-A04B-47C4-870B-CCB188E1059A}"/>
          </ac:spMkLst>
        </pc:spChg>
        <pc:spChg chg="mod">
          <ac:chgData name="Christoph Sperl" userId="4af139c36cd33df3" providerId="LiveId" clId="{4FDE348E-D249-4C5C-9F68-032556BA0214}" dt="2021-11-18T12:50:13.374" v="60711" actId="20577"/>
          <ac:spMkLst>
            <pc:docMk/>
            <pc:sldMk cId="104869910" sldId="476"/>
            <ac:spMk id="3" creationId="{49AE729C-AD40-41CA-8250-69F5E98E0046}"/>
          </ac:spMkLst>
        </pc:spChg>
        <pc:graphicFrameChg chg="add del modGraphic">
          <ac:chgData name="Christoph Sperl" userId="4af139c36cd33df3" providerId="LiveId" clId="{4FDE348E-D249-4C5C-9F68-032556BA0214}" dt="2021-11-18T12:50:44.032" v="60714" actId="478"/>
          <ac:graphicFrameMkLst>
            <pc:docMk/>
            <pc:sldMk cId="104869910" sldId="476"/>
            <ac:graphicFrameMk id="7" creationId="{D088FF1C-1731-4C4D-97FE-1FF035676C8C}"/>
          </ac:graphicFrameMkLst>
        </pc:graphicFrameChg>
        <pc:graphicFrameChg chg="add modGraphic">
          <ac:chgData name="Christoph Sperl" userId="4af139c36cd33df3" providerId="LiveId" clId="{4FDE348E-D249-4C5C-9F68-032556BA0214}" dt="2021-11-18T12:57:25.279" v="61115" actId="27309"/>
          <ac:graphicFrameMkLst>
            <pc:docMk/>
            <pc:sldMk cId="104869910" sldId="476"/>
            <ac:graphicFrameMk id="9" creationId="{EF2C6C3E-EE28-46DA-8C09-F76611035759}"/>
          </ac:graphicFrameMkLst>
        </pc:graphicFrameChg>
        <pc:picChg chg="add mod">
          <ac:chgData name="Christoph Sperl" userId="4af139c36cd33df3" providerId="LiveId" clId="{4FDE348E-D249-4C5C-9F68-032556BA0214}" dt="2021-11-18T12:45:16.689" v="60462" actId="1076"/>
          <ac:picMkLst>
            <pc:docMk/>
            <pc:sldMk cId="104869910" sldId="476"/>
            <ac:picMk id="5" creationId="{46844E17-1E5C-4CC7-8B87-97560AB18F7A}"/>
          </ac:picMkLst>
        </pc:picChg>
      </pc:sldChg>
      <pc:sldChg chg="addSp modSp new mod modTransition modAnim">
        <pc:chgData name="Christoph Sperl" userId="4af139c36cd33df3" providerId="LiveId" clId="{4FDE348E-D249-4C5C-9F68-032556BA0214}" dt="2021-11-18T14:03:22.282" v="64442"/>
        <pc:sldMkLst>
          <pc:docMk/>
          <pc:sldMk cId="511045154" sldId="477"/>
        </pc:sldMkLst>
        <pc:spChg chg="mod">
          <ac:chgData name="Christoph Sperl" userId="4af139c36cd33df3" providerId="LiveId" clId="{4FDE348E-D249-4C5C-9F68-032556BA0214}" dt="2021-11-18T12:58:23.790" v="61129" actId="20577"/>
          <ac:spMkLst>
            <pc:docMk/>
            <pc:sldMk cId="511045154" sldId="477"/>
            <ac:spMk id="2" creationId="{E0A55FC0-02C9-412B-9D52-51233F37970F}"/>
          </ac:spMkLst>
        </pc:spChg>
        <pc:spChg chg="mod">
          <ac:chgData name="Christoph Sperl" userId="4af139c36cd33df3" providerId="LiveId" clId="{4FDE348E-D249-4C5C-9F68-032556BA0214}" dt="2021-11-18T12:56:46.489" v="61109" actId="20577"/>
          <ac:spMkLst>
            <pc:docMk/>
            <pc:sldMk cId="511045154" sldId="477"/>
            <ac:spMk id="3" creationId="{B49A6EB9-A630-49DA-A544-C35A052AAA3C}"/>
          </ac:spMkLst>
        </pc:spChg>
        <pc:spChg chg="add mod">
          <ac:chgData name="Christoph Sperl" userId="4af139c36cd33df3" providerId="LiveId" clId="{4FDE348E-D249-4C5C-9F68-032556BA0214}" dt="2021-11-18T12:52:49.728" v="60725" actId="14100"/>
          <ac:spMkLst>
            <pc:docMk/>
            <pc:sldMk cId="511045154" sldId="477"/>
            <ac:spMk id="6" creationId="{9BC66737-A6DD-4161-9BEA-540516801F96}"/>
          </ac:spMkLst>
        </pc:spChg>
        <pc:spChg chg="add mod">
          <ac:chgData name="Christoph Sperl" userId="4af139c36cd33df3" providerId="LiveId" clId="{4FDE348E-D249-4C5C-9F68-032556BA0214}" dt="2021-11-18T12:53:30.334" v="60802" actId="14100"/>
          <ac:spMkLst>
            <pc:docMk/>
            <pc:sldMk cId="511045154" sldId="477"/>
            <ac:spMk id="7" creationId="{22CEA011-77DE-4028-8BF0-7A4DA6B18EA6}"/>
          </ac:spMkLst>
        </pc:spChg>
        <pc:spChg chg="add mod">
          <ac:chgData name="Christoph Sperl" userId="4af139c36cd33df3" providerId="LiveId" clId="{4FDE348E-D249-4C5C-9F68-032556BA0214}" dt="2021-11-18T12:56:13.200" v="61025" actId="1076"/>
          <ac:spMkLst>
            <pc:docMk/>
            <pc:sldMk cId="511045154" sldId="477"/>
            <ac:spMk id="8" creationId="{C102DAD2-B699-4ABE-8414-1CCDC7DEB32D}"/>
          </ac:spMkLst>
        </pc:spChg>
        <pc:spChg chg="add mod">
          <ac:chgData name="Christoph Sperl" userId="4af139c36cd33df3" providerId="LiveId" clId="{4FDE348E-D249-4C5C-9F68-032556BA0214}" dt="2021-11-18T12:56:38.307" v="61072" actId="14100"/>
          <ac:spMkLst>
            <pc:docMk/>
            <pc:sldMk cId="511045154" sldId="477"/>
            <ac:spMk id="9" creationId="{94B848D2-9C54-47CC-AE14-FF91BB1A3A1F}"/>
          </ac:spMkLst>
        </pc:spChg>
        <pc:picChg chg="add mod">
          <ac:chgData name="Christoph Sperl" userId="4af139c36cd33df3" providerId="LiveId" clId="{4FDE348E-D249-4C5C-9F68-032556BA0214}" dt="2021-11-18T12:52:00.964" v="60718" actId="14100"/>
          <ac:picMkLst>
            <pc:docMk/>
            <pc:sldMk cId="511045154" sldId="477"/>
            <ac:picMk id="5" creationId="{7415A365-950A-4A29-83DD-33B8226609CA}"/>
          </ac:picMkLst>
        </pc:picChg>
      </pc:sldChg>
      <pc:sldChg chg="modSp new mod modTransition modAnim">
        <pc:chgData name="Christoph Sperl" userId="4af139c36cd33df3" providerId="LiveId" clId="{4FDE348E-D249-4C5C-9F68-032556BA0214}" dt="2021-11-18T14:03:22.282" v="64442"/>
        <pc:sldMkLst>
          <pc:docMk/>
          <pc:sldMk cId="2985502748" sldId="478"/>
        </pc:sldMkLst>
        <pc:spChg chg="mod">
          <ac:chgData name="Christoph Sperl" userId="4af139c36cd33df3" providerId="LiveId" clId="{4FDE348E-D249-4C5C-9F68-032556BA0214}" dt="2021-11-18T12:59:21.016" v="61133" actId="20577"/>
          <ac:spMkLst>
            <pc:docMk/>
            <pc:sldMk cId="2985502748" sldId="478"/>
            <ac:spMk id="2" creationId="{9DAA92BA-107C-4F67-8DB1-1B6D9F995BE5}"/>
          </ac:spMkLst>
        </pc:spChg>
        <pc:spChg chg="mod">
          <ac:chgData name="Christoph Sperl" userId="4af139c36cd33df3" providerId="LiveId" clId="{4FDE348E-D249-4C5C-9F68-032556BA0214}" dt="2021-11-18T13:07:05.869" v="62214" actId="20577"/>
          <ac:spMkLst>
            <pc:docMk/>
            <pc:sldMk cId="2985502748" sldId="478"/>
            <ac:spMk id="3" creationId="{0A53ED91-6948-4BB5-96E6-051FC2018538}"/>
          </ac:spMkLst>
        </pc:spChg>
      </pc:sldChg>
      <pc:sldChg chg="addSp modSp new mod modTransition modAnim">
        <pc:chgData name="Christoph Sperl" userId="4af139c36cd33df3" providerId="LiveId" clId="{4FDE348E-D249-4C5C-9F68-032556BA0214}" dt="2021-11-18T14:03:22.282" v="64442"/>
        <pc:sldMkLst>
          <pc:docMk/>
          <pc:sldMk cId="3885581509" sldId="479"/>
        </pc:sldMkLst>
        <pc:spChg chg="mod">
          <ac:chgData name="Christoph Sperl" userId="4af139c36cd33df3" providerId="LiveId" clId="{4FDE348E-D249-4C5C-9F68-032556BA0214}" dt="2021-11-18T13:07:17.330" v="62226" actId="20577"/>
          <ac:spMkLst>
            <pc:docMk/>
            <pc:sldMk cId="3885581509" sldId="479"/>
            <ac:spMk id="2" creationId="{2E043569-B1DA-4486-AD5B-5BE105BB8EC8}"/>
          </ac:spMkLst>
        </pc:spChg>
        <pc:spChg chg="mod">
          <ac:chgData name="Christoph Sperl" userId="4af139c36cd33df3" providerId="LiveId" clId="{4FDE348E-D249-4C5C-9F68-032556BA0214}" dt="2021-11-18T13:30:44.274" v="62613" actId="20577"/>
          <ac:spMkLst>
            <pc:docMk/>
            <pc:sldMk cId="3885581509" sldId="479"/>
            <ac:spMk id="3" creationId="{6310CBA7-60F9-49ED-A54E-D8B10A9EB044}"/>
          </ac:spMkLst>
        </pc:spChg>
        <pc:spChg chg="add mod">
          <ac:chgData name="Christoph Sperl" userId="4af139c36cd33df3" providerId="LiveId" clId="{4FDE348E-D249-4C5C-9F68-032556BA0214}" dt="2021-11-18T13:29:29.151" v="62495" actId="14100"/>
          <ac:spMkLst>
            <pc:docMk/>
            <pc:sldMk cId="3885581509" sldId="479"/>
            <ac:spMk id="6" creationId="{3A47173D-9178-42DD-9547-5302D9AC0C43}"/>
          </ac:spMkLst>
        </pc:spChg>
        <pc:spChg chg="add mod">
          <ac:chgData name="Christoph Sperl" userId="4af139c36cd33df3" providerId="LiveId" clId="{4FDE348E-D249-4C5C-9F68-032556BA0214}" dt="2021-11-18T13:30:21.122" v="62577" actId="14100"/>
          <ac:spMkLst>
            <pc:docMk/>
            <pc:sldMk cId="3885581509" sldId="479"/>
            <ac:spMk id="7" creationId="{9E043252-54E0-428F-9F9D-E544EE7B089F}"/>
          </ac:spMkLst>
        </pc:spChg>
        <pc:spChg chg="add mod">
          <ac:chgData name="Christoph Sperl" userId="4af139c36cd33df3" providerId="LiveId" clId="{4FDE348E-D249-4C5C-9F68-032556BA0214}" dt="2021-11-18T13:31:12.258" v="62630" actId="1038"/>
          <ac:spMkLst>
            <pc:docMk/>
            <pc:sldMk cId="3885581509" sldId="479"/>
            <ac:spMk id="8" creationId="{1E9082AD-4EE5-41F4-9C48-14B4D79AE390}"/>
          </ac:spMkLst>
        </pc:spChg>
        <pc:picChg chg="add mod">
          <ac:chgData name="Christoph Sperl" userId="4af139c36cd33df3" providerId="LiveId" clId="{4FDE348E-D249-4C5C-9F68-032556BA0214}" dt="2021-11-18T13:31:12.481" v="62631" actId="1076"/>
          <ac:picMkLst>
            <pc:docMk/>
            <pc:sldMk cId="3885581509" sldId="479"/>
            <ac:picMk id="5" creationId="{F2FA493E-D391-4E1A-892D-2E54062F9D2D}"/>
          </ac:picMkLst>
        </pc:picChg>
      </pc:sldChg>
      <pc:sldChg chg="addSp modSp new mod ord modTransition modAnim">
        <pc:chgData name="Christoph Sperl" userId="4af139c36cd33df3" providerId="LiveId" clId="{4FDE348E-D249-4C5C-9F68-032556BA0214}" dt="2021-11-18T14:03:22.282" v="64442"/>
        <pc:sldMkLst>
          <pc:docMk/>
          <pc:sldMk cId="2549765773" sldId="480"/>
        </pc:sldMkLst>
        <pc:spChg chg="mod">
          <ac:chgData name="Christoph Sperl" userId="4af139c36cd33df3" providerId="LiveId" clId="{4FDE348E-D249-4C5C-9F68-032556BA0214}" dt="2021-11-18T13:08:15.144" v="62251" actId="20577"/>
          <ac:spMkLst>
            <pc:docMk/>
            <pc:sldMk cId="2549765773" sldId="480"/>
            <ac:spMk id="2" creationId="{91D864EF-73A1-4A2A-9E0E-2C704326B8A9}"/>
          </ac:spMkLst>
        </pc:spChg>
        <pc:spChg chg="mod">
          <ac:chgData name="Christoph Sperl" userId="4af139c36cd33df3" providerId="LiveId" clId="{4FDE348E-D249-4C5C-9F68-032556BA0214}" dt="2021-11-18T13:10:41.118" v="62484" actId="20577"/>
          <ac:spMkLst>
            <pc:docMk/>
            <pc:sldMk cId="2549765773" sldId="480"/>
            <ac:spMk id="3" creationId="{0431D458-8568-4979-9D96-2C64A637EA96}"/>
          </ac:spMkLst>
        </pc:spChg>
        <pc:spChg chg="add mod">
          <ac:chgData name="Christoph Sperl" userId="4af139c36cd33df3" providerId="LiveId" clId="{4FDE348E-D249-4C5C-9F68-032556BA0214}" dt="2021-11-18T13:09:01.624" v="62257" actId="14100"/>
          <ac:spMkLst>
            <pc:docMk/>
            <pc:sldMk cId="2549765773" sldId="480"/>
            <ac:spMk id="6" creationId="{5869CEA5-4914-475D-B630-0797B8091B17}"/>
          </ac:spMkLst>
        </pc:spChg>
        <pc:picChg chg="add mod">
          <ac:chgData name="Christoph Sperl" userId="4af139c36cd33df3" providerId="LiveId" clId="{4FDE348E-D249-4C5C-9F68-032556BA0214}" dt="2021-11-18T13:08:43.093" v="62254" actId="14100"/>
          <ac:picMkLst>
            <pc:docMk/>
            <pc:sldMk cId="2549765773" sldId="480"/>
            <ac:picMk id="5" creationId="{5FE8A642-CFD8-47E0-9876-53FA466B683F}"/>
          </ac:picMkLst>
        </pc:picChg>
      </pc:sldChg>
      <pc:sldChg chg="addSp modSp new mod modTransition modAnim">
        <pc:chgData name="Christoph Sperl" userId="4af139c36cd33df3" providerId="LiveId" clId="{4FDE348E-D249-4C5C-9F68-032556BA0214}" dt="2021-11-18T14:03:22.282" v="64442"/>
        <pc:sldMkLst>
          <pc:docMk/>
          <pc:sldMk cId="1485943550" sldId="481"/>
        </pc:sldMkLst>
        <pc:spChg chg="mod">
          <ac:chgData name="Christoph Sperl" userId="4af139c36cd33df3" providerId="LiveId" clId="{4FDE348E-D249-4C5C-9F68-032556BA0214}" dt="2021-11-18T13:35:36.065" v="62753" actId="20577"/>
          <ac:spMkLst>
            <pc:docMk/>
            <pc:sldMk cId="1485943550" sldId="481"/>
            <ac:spMk id="2" creationId="{05E699B4-1468-4F3B-98DF-19AD7F743A7D}"/>
          </ac:spMkLst>
        </pc:spChg>
        <pc:spChg chg="mod">
          <ac:chgData name="Christoph Sperl" userId="4af139c36cd33df3" providerId="LiveId" clId="{4FDE348E-D249-4C5C-9F68-032556BA0214}" dt="2021-11-18T13:34:43.471" v="62724" actId="20577"/>
          <ac:spMkLst>
            <pc:docMk/>
            <pc:sldMk cId="1485943550" sldId="481"/>
            <ac:spMk id="3" creationId="{C5A21960-A90E-47D2-B2A2-14EFAEBFB1F4}"/>
          </ac:spMkLst>
        </pc:spChg>
        <pc:graphicFrameChg chg="add modGraphic">
          <ac:chgData name="Christoph Sperl" userId="4af139c36cd33df3" providerId="LiveId" clId="{4FDE348E-D249-4C5C-9F68-032556BA0214}" dt="2021-11-18T13:44:54.606" v="63327" actId="27309"/>
          <ac:graphicFrameMkLst>
            <pc:docMk/>
            <pc:sldMk cId="1485943550" sldId="481"/>
            <ac:graphicFrameMk id="11" creationId="{756A0C6E-04EB-42C4-BC09-2E63EAF53BE8}"/>
          </ac:graphicFrameMkLst>
        </pc:graphicFrameChg>
        <pc:picChg chg="add mod">
          <ac:chgData name="Christoph Sperl" userId="4af139c36cd33df3" providerId="LiveId" clId="{4FDE348E-D249-4C5C-9F68-032556BA0214}" dt="2021-11-18T13:33:46.059" v="62691" actId="14100"/>
          <ac:picMkLst>
            <pc:docMk/>
            <pc:sldMk cId="1485943550" sldId="481"/>
            <ac:picMk id="5" creationId="{E538C8F9-A586-4986-B9CA-4A1A5A1F26BC}"/>
          </ac:picMkLst>
        </pc:picChg>
        <pc:picChg chg="add mod">
          <ac:chgData name="Christoph Sperl" userId="4af139c36cd33df3" providerId="LiveId" clId="{4FDE348E-D249-4C5C-9F68-032556BA0214}" dt="2021-11-18T13:34:16.025" v="62698" actId="14100"/>
          <ac:picMkLst>
            <pc:docMk/>
            <pc:sldMk cId="1485943550" sldId="481"/>
            <ac:picMk id="7" creationId="{CE0FE80F-1A18-4CC0-B6B9-C900F58E3829}"/>
          </ac:picMkLst>
        </pc:picChg>
        <pc:picChg chg="add mod">
          <ac:chgData name="Christoph Sperl" userId="4af139c36cd33df3" providerId="LiveId" clId="{4FDE348E-D249-4C5C-9F68-032556BA0214}" dt="2021-11-18T13:35:25.283" v="62733" actId="1076"/>
          <ac:picMkLst>
            <pc:docMk/>
            <pc:sldMk cId="1485943550" sldId="481"/>
            <ac:picMk id="9" creationId="{230F7073-C32E-461D-96E0-239752C384D8}"/>
          </ac:picMkLst>
        </pc:picChg>
      </pc:sldChg>
      <pc:sldChg chg="addSp modSp new mod modTransition modAnim">
        <pc:chgData name="Christoph Sperl" userId="4af139c36cd33df3" providerId="LiveId" clId="{4FDE348E-D249-4C5C-9F68-032556BA0214}" dt="2021-11-18T14:03:22.282" v="64442"/>
        <pc:sldMkLst>
          <pc:docMk/>
          <pc:sldMk cId="553962159" sldId="482"/>
        </pc:sldMkLst>
        <pc:spChg chg="mod">
          <ac:chgData name="Christoph Sperl" userId="4af139c36cd33df3" providerId="LiveId" clId="{4FDE348E-D249-4C5C-9F68-032556BA0214}" dt="2021-11-18T13:35:51.961" v="62764" actId="20577"/>
          <ac:spMkLst>
            <pc:docMk/>
            <pc:sldMk cId="553962159" sldId="482"/>
            <ac:spMk id="2" creationId="{9ECFD08F-CAA2-45EE-B5D9-F60A03F7A3CD}"/>
          </ac:spMkLst>
        </pc:spChg>
        <pc:spChg chg="mod">
          <ac:chgData name="Christoph Sperl" userId="4af139c36cd33df3" providerId="LiveId" clId="{4FDE348E-D249-4C5C-9F68-032556BA0214}" dt="2021-11-18T13:38:57.613" v="62949" actId="20577"/>
          <ac:spMkLst>
            <pc:docMk/>
            <pc:sldMk cId="553962159" sldId="482"/>
            <ac:spMk id="3" creationId="{9D3C87BE-4583-46C9-BAA0-C94ED2733927}"/>
          </ac:spMkLst>
        </pc:spChg>
        <pc:spChg chg="add mod">
          <ac:chgData name="Christoph Sperl" userId="4af139c36cd33df3" providerId="LiveId" clId="{4FDE348E-D249-4C5C-9F68-032556BA0214}" dt="2021-11-18T13:36:49.540" v="62770" actId="14100"/>
          <ac:spMkLst>
            <pc:docMk/>
            <pc:sldMk cId="553962159" sldId="482"/>
            <ac:spMk id="6" creationId="{8FBCD7EC-469C-4E59-8F2C-9C32F103A4C2}"/>
          </ac:spMkLst>
        </pc:spChg>
        <pc:spChg chg="add mod">
          <ac:chgData name="Christoph Sperl" userId="4af139c36cd33df3" providerId="LiveId" clId="{4FDE348E-D249-4C5C-9F68-032556BA0214}" dt="2021-11-18T13:37:32.950" v="62838" actId="14100"/>
          <ac:spMkLst>
            <pc:docMk/>
            <pc:sldMk cId="553962159" sldId="482"/>
            <ac:spMk id="7" creationId="{008E908E-BE7F-495E-941B-99DD9E744A20}"/>
          </ac:spMkLst>
        </pc:spChg>
        <pc:spChg chg="add mod">
          <ac:chgData name="Christoph Sperl" userId="4af139c36cd33df3" providerId="LiveId" clId="{4FDE348E-D249-4C5C-9F68-032556BA0214}" dt="2021-11-18T13:37:51.590" v="62863" actId="14100"/>
          <ac:spMkLst>
            <pc:docMk/>
            <pc:sldMk cId="553962159" sldId="482"/>
            <ac:spMk id="8" creationId="{425702D0-D29C-46B8-BF9C-5796EF02F412}"/>
          </ac:spMkLst>
        </pc:spChg>
        <pc:spChg chg="add mod">
          <ac:chgData name="Christoph Sperl" userId="4af139c36cd33df3" providerId="LiveId" clId="{4FDE348E-D249-4C5C-9F68-032556BA0214}" dt="2021-11-18T13:38:06.638" v="62889" actId="1076"/>
          <ac:spMkLst>
            <pc:docMk/>
            <pc:sldMk cId="553962159" sldId="482"/>
            <ac:spMk id="9" creationId="{CF534A32-7B80-4A06-A10F-4AA20EE25A78}"/>
          </ac:spMkLst>
        </pc:spChg>
        <pc:spChg chg="add mod">
          <ac:chgData name="Christoph Sperl" userId="4af139c36cd33df3" providerId="LiveId" clId="{4FDE348E-D249-4C5C-9F68-032556BA0214}" dt="2021-11-18T13:38:51.661" v="62936" actId="14100"/>
          <ac:spMkLst>
            <pc:docMk/>
            <pc:sldMk cId="553962159" sldId="482"/>
            <ac:spMk id="10" creationId="{C33DCA33-2433-4801-8E8D-D59143AB8593}"/>
          </ac:spMkLst>
        </pc:spChg>
        <pc:picChg chg="add mod">
          <ac:chgData name="Christoph Sperl" userId="4af139c36cd33df3" providerId="LiveId" clId="{4FDE348E-D249-4C5C-9F68-032556BA0214}" dt="2021-11-18T13:38:44.143" v="62934" actId="1076"/>
          <ac:picMkLst>
            <pc:docMk/>
            <pc:sldMk cId="553962159" sldId="482"/>
            <ac:picMk id="5" creationId="{915DCD75-00E4-4BDE-867C-7588CB104C89}"/>
          </ac:picMkLst>
        </pc:picChg>
      </pc:sldChg>
      <pc:sldChg chg="addSp modSp new mod modTransition modAnim">
        <pc:chgData name="Christoph Sperl" userId="4af139c36cd33df3" providerId="LiveId" clId="{4FDE348E-D249-4C5C-9F68-032556BA0214}" dt="2021-11-18T14:03:22.282" v="64442"/>
        <pc:sldMkLst>
          <pc:docMk/>
          <pc:sldMk cId="882703586" sldId="483"/>
        </pc:sldMkLst>
        <pc:spChg chg="mod">
          <ac:chgData name="Christoph Sperl" userId="4af139c36cd33df3" providerId="LiveId" clId="{4FDE348E-D249-4C5C-9F68-032556BA0214}" dt="2021-11-18T13:40:32.041" v="62974" actId="20577"/>
          <ac:spMkLst>
            <pc:docMk/>
            <pc:sldMk cId="882703586" sldId="483"/>
            <ac:spMk id="2" creationId="{9AC5E80C-E2F4-47B4-82BF-8D9459815129}"/>
          </ac:spMkLst>
        </pc:spChg>
        <pc:spChg chg="mod">
          <ac:chgData name="Christoph Sperl" userId="4af139c36cd33df3" providerId="LiveId" clId="{4FDE348E-D249-4C5C-9F68-032556BA0214}" dt="2021-11-18T13:41:59.555" v="63041" actId="20577"/>
          <ac:spMkLst>
            <pc:docMk/>
            <pc:sldMk cId="882703586" sldId="483"/>
            <ac:spMk id="3" creationId="{BACFC8A1-2216-4291-B63F-876522E55DF0}"/>
          </ac:spMkLst>
        </pc:spChg>
        <pc:spChg chg="add mod">
          <ac:chgData name="Christoph Sperl" userId="4af139c36cd33df3" providerId="LiveId" clId="{4FDE348E-D249-4C5C-9F68-032556BA0214}" dt="2021-11-18T13:41:27.002" v="62982" actId="14100"/>
          <ac:spMkLst>
            <pc:docMk/>
            <pc:sldMk cId="882703586" sldId="483"/>
            <ac:spMk id="6" creationId="{B96B8534-3984-4E7F-B7BF-360E42AE60C2}"/>
          </ac:spMkLst>
        </pc:spChg>
        <pc:spChg chg="add mod">
          <ac:chgData name="Christoph Sperl" userId="4af139c36cd33df3" providerId="LiveId" clId="{4FDE348E-D249-4C5C-9F68-032556BA0214}" dt="2021-11-18T13:41:48.745" v="63012" actId="14100"/>
          <ac:spMkLst>
            <pc:docMk/>
            <pc:sldMk cId="882703586" sldId="483"/>
            <ac:spMk id="7" creationId="{D7C3931C-50D1-45DF-809E-ED6484B09EE4}"/>
          </ac:spMkLst>
        </pc:spChg>
        <pc:picChg chg="add mod">
          <ac:chgData name="Christoph Sperl" userId="4af139c36cd33df3" providerId="LiveId" clId="{4FDE348E-D249-4C5C-9F68-032556BA0214}" dt="2021-11-18T13:41:12.365" v="62979" actId="14100"/>
          <ac:picMkLst>
            <pc:docMk/>
            <pc:sldMk cId="882703586" sldId="483"/>
            <ac:picMk id="5" creationId="{9A7C660B-CF4A-4E71-8EA2-F0A1D68D158A}"/>
          </ac:picMkLst>
        </pc:picChg>
      </pc:sldChg>
      <pc:sldChg chg="addSp modSp new mod modTransition modAnim">
        <pc:chgData name="Christoph Sperl" userId="4af139c36cd33df3" providerId="LiveId" clId="{4FDE348E-D249-4C5C-9F68-032556BA0214}" dt="2021-11-18T14:03:22.282" v="64442"/>
        <pc:sldMkLst>
          <pc:docMk/>
          <pc:sldMk cId="1429719735" sldId="484"/>
        </pc:sldMkLst>
        <pc:spChg chg="mod">
          <ac:chgData name="Christoph Sperl" userId="4af139c36cd33df3" providerId="LiveId" clId="{4FDE348E-D249-4C5C-9F68-032556BA0214}" dt="2021-11-18T13:42:35.361" v="63067" actId="20577"/>
          <ac:spMkLst>
            <pc:docMk/>
            <pc:sldMk cId="1429719735" sldId="484"/>
            <ac:spMk id="2" creationId="{DBC4EFA1-ABDE-49AF-999B-0FDA0E3758BF}"/>
          </ac:spMkLst>
        </pc:spChg>
        <pc:spChg chg="mod">
          <ac:chgData name="Christoph Sperl" userId="4af139c36cd33df3" providerId="LiveId" clId="{4FDE348E-D249-4C5C-9F68-032556BA0214}" dt="2021-11-18T13:44:41.414" v="63326" actId="313"/>
          <ac:spMkLst>
            <pc:docMk/>
            <pc:sldMk cId="1429719735" sldId="484"/>
            <ac:spMk id="3" creationId="{1DE9D133-BF6B-4624-86DD-3F4A2269D8A4}"/>
          </ac:spMkLst>
        </pc:spChg>
        <pc:spChg chg="add mod">
          <ac:chgData name="Christoph Sperl" userId="4af139c36cd33df3" providerId="LiveId" clId="{4FDE348E-D249-4C5C-9F68-032556BA0214}" dt="2021-11-18T13:43:13.912" v="63072"/>
          <ac:spMkLst>
            <pc:docMk/>
            <pc:sldMk cId="1429719735" sldId="484"/>
            <ac:spMk id="6" creationId="{5A43C156-95C7-40DE-8924-5754183B2B5C}"/>
          </ac:spMkLst>
        </pc:spChg>
        <pc:picChg chg="add mod">
          <ac:chgData name="Christoph Sperl" userId="4af139c36cd33df3" providerId="LiveId" clId="{4FDE348E-D249-4C5C-9F68-032556BA0214}" dt="2021-11-18T13:43:04.939" v="63071" actId="14100"/>
          <ac:picMkLst>
            <pc:docMk/>
            <pc:sldMk cId="1429719735" sldId="484"/>
            <ac:picMk id="5" creationId="{FB0671EC-5CD2-4E0C-82F6-E82E77E021F3}"/>
          </ac:picMkLst>
        </pc:picChg>
      </pc:sldChg>
      <pc:sldChg chg="modSp new mod modTransition">
        <pc:chgData name="Christoph Sperl" userId="4af139c36cd33df3" providerId="LiveId" clId="{4FDE348E-D249-4C5C-9F68-032556BA0214}" dt="2021-11-18T14:03:22.282" v="64442"/>
        <pc:sldMkLst>
          <pc:docMk/>
          <pc:sldMk cId="550566072" sldId="485"/>
        </pc:sldMkLst>
        <pc:spChg chg="mod">
          <ac:chgData name="Christoph Sperl" userId="4af139c36cd33df3" providerId="LiveId" clId="{4FDE348E-D249-4C5C-9F68-032556BA0214}" dt="2021-11-18T13:45:33.215" v="63347" actId="20577"/>
          <ac:spMkLst>
            <pc:docMk/>
            <pc:sldMk cId="550566072" sldId="485"/>
            <ac:spMk id="2" creationId="{E032308C-0EA9-4DFD-861B-9EF031793A3F}"/>
          </ac:spMkLst>
        </pc:spChg>
        <pc:spChg chg="mod">
          <ac:chgData name="Christoph Sperl" userId="4af139c36cd33df3" providerId="LiveId" clId="{4FDE348E-D249-4C5C-9F68-032556BA0214}" dt="2021-11-18T13:55:06.676" v="63926" actId="20577"/>
          <ac:spMkLst>
            <pc:docMk/>
            <pc:sldMk cId="550566072" sldId="485"/>
            <ac:spMk id="3" creationId="{2EDCE827-B0BC-459B-B2BE-51633B39C54B}"/>
          </ac:spMkLst>
        </pc:spChg>
      </pc:sldChg>
      <pc:sldChg chg="addSp modSp new mod modTransition modAnim">
        <pc:chgData name="Christoph Sperl" userId="4af139c36cd33df3" providerId="LiveId" clId="{4FDE348E-D249-4C5C-9F68-032556BA0214}" dt="2021-11-18T14:03:22.282" v="64442"/>
        <pc:sldMkLst>
          <pc:docMk/>
          <pc:sldMk cId="2651483748" sldId="486"/>
        </pc:sldMkLst>
        <pc:spChg chg="mod">
          <ac:chgData name="Christoph Sperl" userId="4af139c36cd33df3" providerId="LiveId" clId="{4FDE348E-D249-4C5C-9F68-032556BA0214}" dt="2021-11-18T13:55:54.460" v="63958" actId="20577"/>
          <ac:spMkLst>
            <pc:docMk/>
            <pc:sldMk cId="2651483748" sldId="486"/>
            <ac:spMk id="2" creationId="{57542CF6-A3DD-48A7-9896-03FE5DC3A2E7}"/>
          </ac:spMkLst>
        </pc:spChg>
        <pc:spChg chg="mod">
          <ac:chgData name="Christoph Sperl" userId="4af139c36cd33df3" providerId="LiveId" clId="{4FDE348E-D249-4C5C-9F68-032556BA0214}" dt="2021-11-18T13:56:45.294" v="64008" actId="20577"/>
          <ac:spMkLst>
            <pc:docMk/>
            <pc:sldMk cId="2651483748" sldId="486"/>
            <ac:spMk id="3" creationId="{DD40C354-C741-4C69-8098-BFD26883E122}"/>
          </ac:spMkLst>
        </pc:spChg>
        <pc:spChg chg="add mod">
          <ac:chgData name="Christoph Sperl" userId="4af139c36cd33df3" providerId="LiveId" clId="{4FDE348E-D249-4C5C-9F68-032556BA0214}" dt="2021-11-18T13:56:24.478" v="63981" actId="14100"/>
          <ac:spMkLst>
            <pc:docMk/>
            <pc:sldMk cId="2651483748" sldId="486"/>
            <ac:spMk id="6" creationId="{AFA27EC6-CE42-4E74-B7AE-D2581C80A59A}"/>
          </ac:spMkLst>
        </pc:spChg>
        <pc:spChg chg="add mod">
          <ac:chgData name="Christoph Sperl" userId="4af139c36cd33df3" providerId="LiveId" clId="{4FDE348E-D249-4C5C-9F68-032556BA0214}" dt="2021-11-18T13:56:33.296" v="63984" actId="14100"/>
          <ac:spMkLst>
            <pc:docMk/>
            <pc:sldMk cId="2651483748" sldId="486"/>
            <ac:spMk id="7" creationId="{14162F6E-E63E-4F60-848E-C26B3298B334}"/>
          </ac:spMkLst>
        </pc:spChg>
        <pc:picChg chg="add mod">
          <ac:chgData name="Christoph Sperl" userId="4af139c36cd33df3" providerId="LiveId" clId="{4FDE348E-D249-4C5C-9F68-032556BA0214}" dt="2021-11-18T13:55:48.117" v="63931" actId="14100"/>
          <ac:picMkLst>
            <pc:docMk/>
            <pc:sldMk cId="2651483748" sldId="486"/>
            <ac:picMk id="5" creationId="{3ADC9B13-5C39-436D-A795-30C80EBE5B0C}"/>
          </ac:picMkLst>
        </pc:picChg>
      </pc:sldChg>
      <pc:sldChg chg="addSp modSp new mod modTransition modAnim">
        <pc:chgData name="Christoph Sperl" userId="4af139c36cd33df3" providerId="LiveId" clId="{4FDE348E-D249-4C5C-9F68-032556BA0214}" dt="2021-11-18T14:03:22.282" v="64442"/>
        <pc:sldMkLst>
          <pc:docMk/>
          <pc:sldMk cId="731370574" sldId="487"/>
        </pc:sldMkLst>
        <pc:spChg chg="mod">
          <ac:chgData name="Christoph Sperl" userId="4af139c36cd33df3" providerId="LiveId" clId="{4FDE348E-D249-4C5C-9F68-032556BA0214}" dt="2021-11-18T13:56:55.827" v="64035" actId="20577"/>
          <ac:spMkLst>
            <pc:docMk/>
            <pc:sldMk cId="731370574" sldId="487"/>
            <ac:spMk id="2" creationId="{815968A9-986A-47E3-913E-9DA5CB9A4CAA}"/>
          </ac:spMkLst>
        </pc:spChg>
        <pc:spChg chg="mod">
          <ac:chgData name="Christoph Sperl" userId="4af139c36cd33df3" providerId="LiveId" clId="{4FDE348E-D249-4C5C-9F68-032556BA0214}" dt="2021-11-18T14:00:31.752" v="64402" actId="14100"/>
          <ac:spMkLst>
            <pc:docMk/>
            <pc:sldMk cId="731370574" sldId="487"/>
            <ac:spMk id="3" creationId="{69AA9977-6081-4EA7-A8F2-AF17D98F464E}"/>
          </ac:spMkLst>
        </pc:spChg>
        <pc:spChg chg="add mod">
          <ac:chgData name="Christoph Sperl" userId="4af139c36cd33df3" providerId="LiveId" clId="{4FDE348E-D249-4C5C-9F68-032556BA0214}" dt="2021-11-18T13:57:45.226" v="64042" actId="14100"/>
          <ac:spMkLst>
            <pc:docMk/>
            <pc:sldMk cId="731370574" sldId="487"/>
            <ac:spMk id="6" creationId="{F8844D6E-5784-4FD2-9E93-F06DF872C65F}"/>
          </ac:spMkLst>
        </pc:spChg>
        <pc:spChg chg="add mod">
          <ac:chgData name="Christoph Sperl" userId="4af139c36cd33df3" providerId="LiveId" clId="{4FDE348E-D249-4C5C-9F68-032556BA0214}" dt="2021-11-18T13:58:01.743" v="64059" actId="14100"/>
          <ac:spMkLst>
            <pc:docMk/>
            <pc:sldMk cId="731370574" sldId="487"/>
            <ac:spMk id="7" creationId="{41012AEE-6D44-42A5-90AE-1F00FA169F2B}"/>
          </ac:spMkLst>
        </pc:spChg>
        <pc:spChg chg="add mod">
          <ac:chgData name="Christoph Sperl" userId="4af139c36cd33df3" providerId="LiveId" clId="{4FDE348E-D249-4C5C-9F68-032556BA0214}" dt="2021-11-18T13:58:27.054" v="64100" actId="1076"/>
          <ac:spMkLst>
            <pc:docMk/>
            <pc:sldMk cId="731370574" sldId="487"/>
            <ac:spMk id="8" creationId="{B202F98B-8046-4CB2-A86F-E375A8290FF1}"/>
          </ac:spMkLst>
        </pc:spChg>
        <pc:spChg chg="add mod">
          <ac:chgData name="Christoph Sperl" userId="4af139c36cd33df3" providerId="LiveId" clId="{4FDE348E-D249-4C5C-9F68-032556BA0214}" dt="2021-11-18T13:58:57.653" v="64162" actId="14100"/>
          <ac:spMkLst>
            <pc:docMk/>
            <pc:sldMk cId="731370574" sldId="487"/>
            <ac:spMk id="9" creationId="{A06696F2-D594-4B6C-BAB7-6722BEC9DEE2}"/>
          </ac:spMkLst>
        </pc:spChg>
        <pc:spChg chg="add mod">
          <ac:chgData name="Christoph Sperl" userId="4af139c36cd33df3" providerId="LiveId" clId="{4FDE348E-D249-4C5C-9F68-032556BA0214}" dt="2021-11-18T13:59:26.721" v="64207" actId="14100"/>
          <ac:spMkLst>
            <pc:docMk/>
            <pc:sldMk cId="731370574" sldId="487"/>
            <ac:spMk id="10" creationId="{6A9DD3B8-2DC7-401E-8AA6-822B39E93588}"/>
          </ac:spMkLst>
        </pc:spChg>
        <pc:spChg chg="add mod">
          <ac:chgData name="Christoph Sperl" userId="4af139c36cd33df3" providerId="LiveId" clId="{4FDE348E-D249-4C5C-9F68-032556BA0214}" dt="2021-11-18T13:59:50.962" v="64250" actId="14100"/>
          <ac:spMkLst>
            <pc:docMk/>
            <pc:sldMk cId="731370574" sldId="487"/>
            <ac:spMk id="11" creationId="{06B6C698-5417-4C5F-ABB0-66473967475F}"/>
          </ac:spMkLst>
        </pc:spChg>
        <pc:graphicFrameChg chg="add modGraphic">
          <ac:chgData name="Christoph Sperl" userId="4af139c36cd33df3" providerId="LiveId" clId="{4FDE348E-D249-4C5C-9F68-032556BA0214}" dt="2021-11-18T14:01:57.360" v="64430" actId="27309"/>
          <ac:graphicFrameMkLst>
            <pc:docMk/>
            <pc:sldMk cId="731370574" sldId="487"/>
            <ac:graphicFrameMk id="13" creationId="{1F116DEB-9C3B-48AF-9721-E49379EB52C8}"/>
          </ac:graphicFrameMkLst>
        </pc:graphicFrameChg>
        <pc:picChg chg="add mod">
          <ac:chgData name="Christoph Sperl" userId="4af139c36cd33df3" providerId="LiveId" clId="{4FDE348E-D249-4C5C-9F68-032556BA0214}" dt="2021-11-18T13:57:37.047" v="64040" actId="1076"/>
          <ac:picMkLst>
            <pc:docMk/>
            <pc:sldMk cId="731370574" sldId="487"/>
            <ac:picMk id="5" creationId="{0C29D763-3E7D-4B23-BD81-8A6B6FFE14E5}"/>
          </ac:picMkLst>
        </pc:picChg>
      </pc:sldChg>
      <pc:sldChg chg="delSp modSp new mod modTransition">
        <pc:chgData name="Christoph Sperl" userId="4af139c36cd33df3" providerId="LiveId" clId="{4FDE348E-D249-4C5C-9F68-032556BA0214}" dt="2021-11-18T14:03:22.282" v="64442"/>
        <pc:sldMkLst>
          <pc:docMk/>
          <pc:sldMk cId="2504325629" sldId="488"/>
        </pc:sldMkLst>
        <pc:spChg chg="del">
          <ac:chgData name="Christoph Sperl" userId="4af139c36cd33df3" providerId="LiveId" clId="{4FDE348E-D249-4C5C-9F68-032556BA0214}" dt="2021-11-18T14:00:51.652" v="64409" actId="478"/>
          <ac:spMkLst>
            <pc:docMk/>
            <pc:sldMk cId="2504325629" sldId="488"/>
            <ac:spMk id="2" creationId="{01A5E8DE-6F3A-4ED9-8220-2F6C8CAA0DEE}"/>
          </ac:spMkLst>
        </pc:spChg>
        <pc:spChg chg="mod">
          <ac:chgData name="Christoph Sperl" userId="4af139c36cd33df3" providerId="LiveId" clId="{4FDE348E-D249-4C5C-9F68-032556BA0214}" dt="2021-11-18T14:01:08.688" v="64428" actId="1076"/>
          <ac:spMkLst>
            <pc:docMk/>
            <pc:sldMk cId="2504325629" sldId="488"/>
            <ac:spMk id="3" creationId="{9BE6A56E-93A7-4A13-A1A2-38F6BED4A276}"/>
          </ac:spMkLst>
        </pc:spChg>
      </pc:sldChg>
      <pc:sldMasterChg chg="addSldLayout delSldLayout modSldLayout sldLayoutOrd">
        <pc:chgData name="Christoph Sperl" userId="4af139c36cd33df3" providerId="LiveId" clId="{4FDE348E-D249-4C5C-9F68-032556BA0214}" dt="2021-11-03T07:40:13.243" v="14166" actId="1076"/>
        <pc:sldMasterMkLst>
          <pc:docMk/>
          <pc:sldMasterMk cId="794619739" sldId="2147483652"/>
        </pc:sldMasterMkLst>
        <pc:sldLayoutChg chg="delSp del mod">
          <pc:chgData name="Christoph Sperl" userId="4af139c36cd33df3" providerId="LiveId" clId="{4FDE348E-D249-4C5C-9F68-032556BA0214}" dt="2021-09-30T08:38:39.417" v="1291" actId="2696"/>
          <pc:sldLayoutMkLst>
            <pc:docMk/>
            <pc:sldMasterMk cId="794619739" sldId="2147483652"/>
            <pc:sldLayoutMk cId="442517689" sldId="2147483653"/>
          </pc:sldLayoutMkLst>
          <pc:cxnChg chg="del">
            <ac:chgData name="Christoph Sperl" userId="4af139c36cd33df3" providerId="LiveId" clId="{4FDE348E-D249-4C5C-9F68-032556BA0214}" dt="2021-09-30T08:36:43.153" v="1276" actId="478"/>
            <ac:cxnSpMkLst>
              <pc:docMk/>
              <pc:sldMasterMk cId="794619739" sldId="2147483652"/>
              <pc:sldLayoutMk cId="442517689" sldId="2147483653"/>
              <ac:cxnSpMk id="16" creationId="{00000000-0000-0000-0000-000000000000}"/>
            </ac:cxnSpMkLst>
          </pc:cxnChg>
          <pc:cxnChg chg="del">
            <ac:chgData name="Christoph Sperl" userId="4af139c36cd33df3" providerId="LiveId" clId="{4FDE348E-D249-4C5C-9F68-032556BA0214}" dt="2021-09-30T08:36:43.900" v="1277" actId="478"/>
            <ac:cxnSpMkLst>
              <pc:docMk/>
              <pc:sldMasterMk cId="794619739" sldId="2147483652"/>
              <pc:sldLayoutMk cId="442517689" sldId="2147483653"/>
              <ac:cxnSpMk id="17" creationId="{00000000-0000-0000-0000-000000000000}"/>
            </ac:cxnSpMkLst>
          </pc:cxnChg>
          <pc:cxnChg chg="del">
            <ac:chgData name="Christoph Sperl" userId="4af139c36cd33df3" providerId="LiveId" clId="{4FDE348E-D249-4C5C-9F68-032556BA0214}" dt="2021-09-30T08:36:41.489" v="1274" actId="478"/>
            <ac:cxnSpMkLst>
              <pc:docMk/>
              <pc:sldMasterMk cId="794619739" sldId="2147483652"/>
              <pc:sldLayoutMk cId="442517689" sldId="2147483653"/>
              <ac:cxnSpMk id="19" creationId="{00000000-0000-0000-0000-000000000000}"/>
            </ac:cxnSpMkLst>
          </pc:cxnChg>
          <pc:cxnChg chg="del">
            <ac:chgData name="Christoph Sperl" userId="4af139c36cd33df3" providerId="LiveId" clId="{4FDE348E-D249-4C5C-9F68-032556BA0214}" dt="2021-09-30T08:36:42.415" v="1275" actId="478"/>
            <ac:cxnSpMkLst>
              <pc:docMk/>
              <pc:sldMasterMk cId="794619739" sldId="2147483652"/>
              <pc:sldLayoutMk cId="442517689" sldId="2147483653"/>
              <ac:cxnSpMk id="21" creationId="{00000000-0000-0000-0000-000000000000}"/>
            </ac:cxnSpMkLst>
          </pc:cxnChg>
          <pc:cxnChg chg="del">
            <ac:chgData name="Christoph Sperl" userId="4af139c36cd33df3" providerId="LiveId" clId="{4FDE348E-D249-4C5C-9F68-032556BA0214}" dt="2021-09-30T08:36:40.344" v="1273" actId="478"/>
            <ac:cxnSpMkLst>
              <pc:docMk/>
              <pc:sldMasterMk cId="794619739" sldId="2147483652"/>
              <pc:sldLayoutMk cId="442517689" sldId="2147483653"/>
              <ac:cxnSpMk id="23" creationId="{00000000-0000-0000-0000-000000000000}"/>
            </ac:cxnSpMkLst>
          </pc:cxnChg>
        </pc:sldLayoutChg>
        <pc:sldLayoutChg chg="del">
          <pc:chgData name="Christoph Sperl" userId="4af139c36cd33df3" providerId="LiveId" clId="{4FDE348E-D249-4C5C-9F68-032556BA0214}" dt="2021-09-30T08:38:39.436" v="1292" actId="2696"/>
          <pc:sldLayoutMkLst>
            <pc:docMk/>
            <pc:sldMasterMk cId="794619739" sldId="2147483652"/>
            <pc:sldLayoutMk cId="128390465" sldId="2147483654"/>
          </pc:sldLayoutMkLst>
        </pc:sldLayoutChg>
        <pc:sldLayoutChg chg="del">
          <pc:chgData name="Christoph Sperl" userId="4af139c36cd33df3" providerId="LiveId" clId="{4FDE348E-D249-4C5C-9F68-032556BA0214}" dt="2021-09-30T08:38:39.448" v="1293" actId="2696"/>
          <pc:sldLayoutMkLst>
            <pc:docMk/>
            <pc:sldMasterMk cId="794619739" sldId="2147483652"/>
            <pc:sldLayoutMk cId="3394980996" sldId="2147483655"/>
          </pc:sldLayoutMkLst>
        </pc:sldLayoutChg>
        <pc:sldLayoutChg chg="del">
          <pc:chgData name="Christoph Sperl" userId="4af139c36cd33df3" providerId="LiveId" clId="{4FDE348E-D249-4C5C-9F68-032556BA0214}" dt="2021-09-30T08:38:39.460" v="1294" actId="2696"/>
          <pc:sldLayoutMkLst>
            <pc:docMk/>
            <pc:sldMasterMk cId="794619739" sldId="2147483652"/>
            <pc:sldLayoutMk cId="162973277" sldId="2147483656"/>
          </pc:sldLayoutMkLst>
        </pc:sldLayoutChg>
        <pc:sldLayoutChg chg="del">
          <pc:chgData name="Christoph Sperl" userId="4af139c36cd33df3" providerId="LiveId" clId="{4FDE348E-D249-4C5C-9F68-032556BA0214}" dt="2021-09-30T08:38:39.472" v="1295" actId="2696"/>
          <pc:sldLayoutMkLst>
            <pc:docMk/>
            <pc:sldMasterMk cId="794619739" sldId="2147483652"/>
            <pc:sldLayoutMk cId="3045686773" sldId="2147483657"/>
          </pc:sldLayoutMkLst>
        </pc:sldLayoutChg>
        <pc:sldLayoutChg chg="del">
          <pc:chgData name="Christoph Sperl" userId="4af139c36cd33df3" providerId="LiveId" clId="{4FDE348E-D249-4C5C-9F68-032556BA0214}" dt="2021-09-30T08:38:39.478" v="1296" actId="2696"/>
          <pc:sldLayoutMkLst>
            <pc:docMk/>
            <pc:sldMasterMk cId="794619739" sldId="2147483652"/>
            <pc:sldLayoutMk cId="1424547882" sldId="2147483658"/>
          </pc:sldLayoutMkLst>
        </pc:sldLayoutChg>
        <pc:sldLayoutChg chg="del">
          <pc:chgData name="Christoph Sperl" userId="4af139c36cd33df3" providerId="LiveId" clId="{4FDE348E-D249-4C5C-9F68-032556BA0214}" dt="2021-09-30T08:38:39.484" v="1297" actId="2696"/>
          <pc:sldLayoutMkLst>
            <pc:docMk/>
            <pc:sldMasterMk cId="794619739" sldId="2147483652"/>
            <pc:sldLayoutMk cId="3787398874" sldId="2147483659"/>
          </pc:sldLayoutMkLst>
        </pc:sldLayoutChg>
        <pc:sldLayoutChg chg="del">
          <pc:chgData name="Christoph Sperl" userId="4af139c36cd33df3" providerId="LiveId" clId="{4FDE348E-D249-4C5C-9F68-032556BA0214}" dt="2021-09-30T08:38:39.492" v="1298" actId="2696"/>
          <pc:sldLayoutMkLst>
            <pc:docMk/>
            <pc:sldMasterMk cId="794619739" sldId="2147483652"/>
            <pc:sldLayoutMk cId="1419593296" sldId="2147483660"/>
          </pc:sldLayoutMkLst>
        </pc:sldLayoutChg>
        <pc:sldLayoutChg chg="del">
          <pc:chgData name="Christoph Sperl" userId="4af139c36cd33df3" providerId="LiveId" clId="{4FDE348E-D249-4C5C-9F68-032556BA0214}" dt="2021-09-30T08:38:39.499" v="1299" actId="2696"/>
          <pc:sldLayoutMkLst>
            <pc:docMk/>
            <pc:sldMasterMk cId="794619739" sldId="2147483652"/>
            <pc:sldLayoutMk cId="3091717677" sldId="2147483661"/>
          </pc:sldLayoutMkLst>
        </pc:sldLayoutChg>
        <pc:sldLayoutChg chg="del">
          <pc:chgData name="Christoph Sperl" userId="4af139c36cd33df3" providerId="LiveId" clId="{4FDE348E-D249-4C5C-9F68-032556BA0214}" dt="2021-09-30T08:38:39.505" v="1300" actId="2696"/>
          <pc:sldLayoutMkLst>
            <pc:docMk/>
            <pc:sldMasterMk cId="794619739" sldId="2147483652"/>
            <pc:sldLayoutMk cId="2007950546" sldId="2147483662"/>
          </pc:sldLayoutMkLst>
        </pc:sldLayoutChg>
        <pc:sldLayoutChg chg="del">
          <pc:chgData name="Christoph Sperl" userId="4af139c36cd33df3" providerId="LiveId" clId="{4FDE348E-D249-4C5C-9F68-032556BA0214}" dt="2021-09-30T08:38:39.512" v="1301" actId="2696"/>
          <pc:sldLayoutMkLst>
            <pc:docMk/>
            <pc:sldMasterMk cId="794619739" sldId="2147483652"/>
            <pc:sldLayoutMk cId="2929133643" sldId="2147483663"/>
          </pc:sldLayoutMkLst>
        </pc:sldLayoutChg>
        <pc:sldLayoutChg chg="del">
          <pc:chgData name="Christoph Sperl" userId="4af139c36cd33df3" providerId="LiveId" clId="{4FDE348E-D249-4C5C-9F68-032556BA0214}" dt="2021-09-30T08:38:39.519" v="1302" actId="2696"/>
          <pc:sldLayoutMkLst>
            <pc:docMk/>
            <pc:sldMasterMk cId="794619739" sldId="2147483652"/>
            <pc:sldLayoutMk cId="425227254" sldId="2147483664"/>
          </pc:sldLayoutMkLst>
        </pc:sldLayoutChg>
        <pc:sldLayoutChg chg="del">
          <pc:chgData name="Christoph Sperl" userId="4af139c36cd33df3" providerId="LiveId" clId="{4FDE348E-D249-4C5C-9F68-032556BA0214}" dt="2021-09-30T08:38:39.524" v="1303" actId="2696"/>
          <pc:sldLayoutMkLst>
            <pc:docMk/>
            <pc:sldMasterMk cId="794619739" sldId="2147483652"/>
            <pc:sldLayoutMk cId="1631579601" sldId="2147483665"/>
          </pc:sldLayoutMkLst>
        </pc:sldLayoutChg>
        <pc:sldLayoutChg chg="del">
          <pc:chgData name="Christoph Sperl" userId="4af139c36cd33df3" providerId="LiveId" clId="{4FDE348E-D249-4C5C-9F68-032556BA0214}" dt="2021-09-30T08:38:39.532" v="1304" actId="2696"/>
          <pc:sldLayoutMkLst>
            <pc:docMk/>
            <pc:sldMasterMk cId="794619739" sldId="2147483652"/>
            <pc:sldLayoutMk cId="738710034" sldId="2147483666"/>
          </pc:sldLayoutMkLst>
        </pc:sldLayoutChg>
        <pc:sldLayoutChg chg="del">
          <pc:chgData name="Christoph Sperl" userId="4af139c36cd33df3" providerId="LiveId" clId="{4FDE348E-D249-4C5C-9F68-032556BA0214}" dt="2021-09-30T08:38:39.540" v="1305" actId="2696"/>
          <pc:sldLayoutMkLst>
            <pc:docMk/>
            <pc:sldMasterMk cId="794619739" sldId="2147483652"/>
            <pc:sldLayoutMk cId="2846517741" sldId="2147483667"/>
          </pc:sldLayoutMkLst>
        </pc:sldLayoutChg>
        <pc:sldLayoutChg chg="del">
          <pc:chgData name="Christoph Sperl" userId="4af139c36cd33df3" providerId="LiveId" clId="{4FDE348E-D249-4C5C-9F68-032556BA0214}" dt="2021-09-30T08:38:39.548" v="1306" actId="2696"/>
          <pc:sldLayoutMkLst>
            <pc:docMk/>
            <pc:sldMasterMk cId="794619739" sldId="2147483652"/>
            <pc:sldLayoutMk cId="2479172328" sldId="2147483668"/>
          </pc:sldLayoutMkLst>
        </pc:sldLayoutChg>
        <pc:sldLayoutChg chg="del">
          <pc:chgData name="Christoph Sperl" userId="4af139c36cd33df3" providerId="LiveId" clId="{4FDE348E-D249-4C5C-9F68-032556BA0214}" dt="2021-09-30T08:38:39.557" v="1307" actId="2696"/>
          <pc:sldLayoutMkLst>
            <pc:docMk/>
            <pc:sldMasterMk cId="794619739" sldId="2147483652"/>
            <pc:sldLayoutMk cId="1277627958" sldId="2147483669"/>
          </pc:sldLayoutMkLst>
        </pc:sldLayoutChg>
        <pc:sldLayoutChg chg="addSp delSp modSp mod ord">
          <pc:chgData name="Christoph Sperl" userId="4af139c36cd33df3" providerId="LiveId" clId="{4FDE348E-D249-4C5C-9F68-032556BA0214}" dt="2021-11-03T07:40:13.243" v="14166" actId="1076"/>
          <pc:sldLayoutMkLst>
            <pc:docMk/>
            <pc:sldMasterMk cId="794619739" sldId="2147483652"/>
            <pc:sldLayoutMk cId="201588813" sldId="2147483670"/>
          </pc:sldLayoutMkLst>
          <pc:spChg chg="mod">
            <ac:chgData name="Christoph Sperl" userId="4af139c36cd33df3" providerId="LiveId" clId="{4FDE348E-D249-4C5C-9F68-032556BA0214}" dt="2021-11-03T07:40:13.243" v="14166" actId="1076"/>
            <ac:spMkLst>
              <pc:docMk/>
              <pc:sldMasterMk cId="794619739" sldId="2147483652"/>
              <pc:sldLayoutMk cId="201588813" sldId="2147483670"/>
              <ac:spMk id="2" creationId="{00000000-0000-0000-0000-000000000000}"/>
            </ac:spMkLst>
          </pc:spChg>
          <pc:spChg chg="add del mod">
            <ac:chgData name="Christoph Sperl" userId="4af139c36cd33df3" providerId="LiveId" clId="{4FDE348E-D249-4C5C-9F68-032556BA0214}" dt="2021-09-30T08:39:38.217" v="1313"/>
            <ac:spMkLst>
              <pc:docMk/>
              <pc:sldMasterMk cId="794619739" sldId="2147483652"/>
              <pc:sldLayoutMk cId="201588813" sldId="2147483670"/>
              <ac:spMk id="3" creationId="{F9451685-56B7-4818-BC83-B5A687F4E851}"/>
            </ac:spMkLst>
          </pc:spChg>
          <pc:spChg chg="add del">
            <ac:chgData name="Christoph Sperl" userId="4af139c36cd33df3" providerId="LiveId" clId="{4FDE348E-D249-4C5C-9F68-032556BA0214}" dt="2021-09-30T08:40:20.403" v="1314" actId="11529"/>
            <ac:spMkLst>
              <pc:docMk/>
              <pc:sldMasterMk cId="794619739" sldId="2147483652"/>
              <pc:sldLayoutMk cId="201588813" sldId="2147483670"/>
              <ac:spMk id="4" creationId="{A978E310-1D45-4CB9-993B-100C6936E644}"/>
            </ac:spMkLst>
          </pc:spChg>
          <pc:spChg chg="add mod">
            <ac:chgData name="Christoph Sperl" userId="4af139c36cd33df3" providerId="LiveId" clId="{4FDE348E-D249-4C5C-9F68-032556BA0214}" dt="2021-11-03T07:40:05.228" v="14164" actId="14100"/>
            <ac:spMkLst>
              <pc:docMk/>
              <pc:sldMasterMk cId="794619739" sldId="2147483652"/>
              <pc:sldLayoutMk cId="201588813" sldId="2147483670"/>
              <ac:spMk id="5" creationId="{CB339048-C59B-44A4-9C69-2D650C28076F}"/>
            </ac:spMkLst>
          </pc:spChg>
        </pc:sldLayoutChg>
        <pc:sldLayoutChg chg="new del mod">
          <pc:chgData name="Christoph Sperl" userId="4af139c36cd33df3" providerId="LiveId" clId="{4FDE348E-D249-4C5C-9F68-032556BA0214}" dt="2021-09-30T08:38:52.688" v="1309" actId="2696"/>
          <pc:sldLayoutMkLst>
            <pc:docMk/>
            <pc:sldMasterMk cId="794619739" sldId="2147483652"/>
            <pc:sldLayoutMk cId="1370991716" sldId="2147483671"/>
          </pc:sldLayoutMkLst>
        </pc:sldLayoutChg>
        <pc:sldLayoutChg chg="del mod">
          <pc:chgData name="Christoph Sperl" userId="4af139c36cd33df3" providerId="LiveId" clId="{4FDE348E-D249-4C5C-9F68-032556BA0214}" dt="2021-09-30T08:41:13.971" v="1321" actId="2696"/>
          <pc:sldLayoutMkLst>
            <pc:docMk/>
            <pc:sldMasterMk cId="794619739" sldId="2147483652"/>
            <pc:sldLayoutMk cId="1415074276"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0" cy="502676"/>
          </a:xfrm>
          <a:prstGeom prst="rect">
            <a:avLst/>
          </a:prstGeom>
        </p:spPr>
        <p:txBody>
          <a:bodyPr vert="horz" lIns="93150" tIns="46575" rIns="93150" bIns="46575" rtlCol="0"/>
          <a:lstStyle>
            <a:lvl1pPr algn="l">
              <a:defRPr sz="1200"/>
            </a:lvl1pPr>
          </a:lstStyle>
          <a:p>
            <a:endParaRPr lang="en-DE"/>
          </a:p>
        </p:txBody>
      </p:sp>
      <p:sp>
        <p:nvSpPr>
          <p:cNvPr id="3" name="Datumsplatzhalter 2"/>
          <p:cNvSpPr>
            <a:spLocks noGrp="1"/>
          </p:cNvSpPr>
          <p:nvPr>
            <p:ph type="dt" idx="1"/>
          </p:nvPr>
        </p:nvSpPr>
        <p:spPr>
          <a:xfrm>
            <a:off x="3901699" y="0"/>
            <a:ext cx="2984870" cy="502676"/>
          </a:xfrm>
          <a:prstGeom prst="rect">
            <a:avLst/>
          </a:prstGeom>
        </p:spPr>
        <p:txBody>
          <a:bodyPr vert="horz" lIns="93150" tIns="46575" rIns="93150" bIns="46575" rtlCol="0"/>
          <a:lstStyle>
            <a:lvl1pPr algn="r">
              <a:defRPr sz="1200"/>
            </a:lvl1pPr>
          </a:lstStyle>
          <a:p>
            <a:fld id="{086DB64A-39F4-4615-8ACB-8F2BEF279F0A}" type="datetimeFigureOut">
              <a:rPr lang="en-DE" smtClean="0"/>
              <a:t>18/11/2021</a:t>
            </a:fld>
            <a:endParaRPr lang="en-DE"/>
          </a:p>
        </p:txBody>
      </p:sp>
      <p:sp>
        <p:nvSpPr>
          <p:cNvPr id="4" name="Folienbildplatzhalter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3150" tIns="46575" rIns="93150" bIns="46575" rtlCol="0" anchor="ctr"/>
          <a:lstStyle/>
          <a:p>
            <a:endParaRPr lang="en-DE"/>
          </a:p>
        </p:txBody>
      </p:sp>
      <p:sp>
        <p:nvSpPr>
          <p:cNvPr id="5" name="Notizenplatzhalter 4"/>
          <p:cNvSpPr>
            <a:spLocks noGrp="1"/>
          </p:cNvSpPr>
          <p:nvPr>
            <p:ph type="body" sz="quarter" idx="3"/>
          </p:nvPr>
        </p:nvSpPr>
        <p:spPr>
          <a:xfrm>
            <a:off x="688817" y="4821505"/>
            <a:ext cx="5510530" cy="3944869"/>
          </a:xfrm>
          <a:prstGeom prst="rect">
            <a:avLst/>
          </a:prstGeom>
        </p:spPr>
        <p:txBody>
          <a:bodyPr vert="horz" lIns="93150" tIns="46575" rIns="93150" bIns="46575"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0" y="9516040"/>
            <a:ext cx="2984870" cy="502675"/>
          </a:xfrm>
          <a:prstGeom prst="rect">
            <a:avLst/>
          </a:prstGeom>
        </p:spPr>
        <p:txBody>
          <a:bodyPr vert="horz" lIns="93150" tIns="46575" rIns="93150" bIns="46575" rtlCol="0" anchor="b"/>
          <a:lstStyle>
            <a:lvl1pPr algn="l">
              <a:defRPr sz="1200"/>
            </a:lvl1pPr>
          </a:lstStyle>
          <a:p>
            <a:endParaRPr lang="en-DE"/>
          </a:p>
        </p:txBody>
      </p:sp>
      <p:sp>
        <p:nvSpPr>
          <p:cNvPr id="7" name="Foliennummernplatzhalter 6"/>
          <p:cNvSpPr>
            <a:spLocks noGrp="1"/>
          </p:cNvSpPr>
          <p:nvPr>
            <p:ph type="sldNum" sz="quarter" idx="5"/>
          </p:nvPr>
        </p:nvSpPr>
        <p:spPr>
          <a:xfrm>
            <a:off x="3901699" y="9516040"/>
            <a:ext cx="2984870" cy="502675"/>
          </a:xfrm>
          <a:prstGeom prst="rect">
            <a:avLst/>
          </a:prstGeom>
        </p:spPr>
        <p:txBody>
          <a:bodyPr vert="horz" lIns="93150" tIns="46575" rIns="93150" bIns="46575" rtlCol="0" anchor="b"/>
          <a:lstStyle>
            <a:lvl1pPr algn="r">
              <a:defRPr sz="1200"/>
            </a:lvl1pPr>
          </a:lstStyle>
          <a:p>
            <a:fld id="{B97FC736-87F4-4ABC-8BE4-FBA3358B686E}" type="slidenum">
              <a:rPr lang="en-DE" smtClean="0"/>
              <a:t>‹Nr.›</a:t>
            </a:fld>
            <a:endParaRPr lang="en-DE"/>
          </a:p>
        </p:txBody>
      </p:sp>
    </p:spTree>
    <p:extLst>
      <p:ext uri="{BB962C8B-B14F-4D97-AF65-F5344CB8AC3E}">
        <p14:creationId xmlns:p14="http://schemas.microsoft.com/office/powerpoint/2010/main" val="214576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B97FC736-87F4-4ABC-8BE4-FBA3358B686E}" type="slidenum">
              <a:rPr lang="en-DE" smtClean="0"/>
              <a:t>7</a:t>
            </a:fld>
            <a:endParaRPr lang="en-DE"/>
          </a:p>
        </p:txBody>
      </p:sp>
    </p:spTree>
    <p:extLst>
      <p:ext uri="{BB962C8B-B14F-4D97-AF65-F5344CB8AC3E}">
        <p14:creationId xmlns:p14="http://schemas.microsoft.com/office/powerpoint/2010/main" val="2241657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B97FC736-87F4-4ABC-8BE4-FBA3358B686E}" type="slidenum">
              <a:rPr lang="en-DE" smtClean="0"/>
              <a:t>8</a:t>
            </a:fld>
            <a:endParaRPr lang="en-DE"/>
          </a:p>
        </p:txBody>
      </p:sp>
    </p:spTree>
    <p:extLst>
      <p:ext uri="{BB962C8B-B14F-4D97-AF65-F5344CB8AC3E}">
        <p14:creationId xmlns:p14="http://schemas.microsoft.com/office/powerpoint/2010/main" val="2374277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el und Inhalt">
    <p:bg>
      <p:bgPr>
        <a:gradFill rotWithShape="1">
          <a:gsLst>
            <a:gs pos="0">
              <a:schemeClr val="tx1"/>
            </a:gs>
            <a:gs pos="49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3063" y="383060"/>
            <a:ext cx="8534400" cy="995463"/>
          </a:xfrm>
        </p:spPr>
        <p:txBody>
          <a:bodyPr>
            <a:normAutofit/>
          </a:bodyPr>
          <a:lstStyle>
            <a:lvl1pPr>
              <a:defRPr sz="2400" b="1">
                <a:latin typeface="Open Sans Light" panose="020B0604020202020204" pitchFamily="34" charset="0"/>
                <a:ea typeface="Open Sans Light" panose="020B0604020202020204" pitchFamily="34" charset="0"/>
                <a:cs typeface="Open Sans Light" panose="020B0604020202020204" pitchFamily="34" charset="0"/>
              </a:defRPr>
            </a:lvl1pPr>
          </a:lstStyle>
          <a:p>
            <a:r>
              <a:rPr lang="de-DE" dirty="0"/>
              <a:t>Mastertitelformat bearbeiten</a:t>
            </a:r>
            <a:endParaRPr lang="en-US" dirty="0"/>
          </a:p>
        </p:txBody>
      </p:sp>
      <p:pic>
        <p:nvPicPr>
          <p:cNvPr id="7" name="Grafik 6">
            <a:extLst>
              <a:ext uri="{FF2B5EF4-FFF2-40B4-BE49-F238E27FC236}">
                <a16:creationId xmlns:a16="http://schemas.microsoft.com/office/drawing/2014/main" id="{D94D19E6-7934-4B6A-8223-CC2A0436F8C2}"/>
              </a:ext>
            </a:extLst>
          </p:cNvPr>
          <p:cNvPicPr>
            <a:picLocks noChangeAspect="1"/>
          </p:cNvPicPr>
          <p:nvPr userDrawn="1"/>
        </p:nvPicPr>
        <p:blipFill>
          <a:blip r:embed="rId2"/>
          <a:stretch>
            <a:fillRect/>
          </a:stretch>
        </p:blipFill>
        <p:spPr>
          <a:xfrm>
            <a:off x="7925913" y="383060"/>
            <a:ext cx="3903778" cy="995463"/>
          </a:xfrm>
          <a:prstGeom prst="rect">
            <a:avLst/>
          </a:prstGeom>
        </p:spPr>
      </p:pic>
      <p:sp>
        <p:nvSpPr>
          <p:cNvPr id="10" name="Textfeld 9">
            <a:extLst>
              <a:ext uri="{FF2B5EF4-FFF2-40B4-BE49-F238E27FC236}">
                <a16:creationId xmlns:a16="http://schemas.microsoft.com/office/drawing/2014/main" id="{911246F9-2304-4205-AB00-7A9689F8CEE4}"/>
              </a:ext>
            </a:extLst>
          </p:cNvPr>
          <p:cNvSpPr txBox="1"/>
          <p:nvPr userDrawn="1"/>
        </p:nvSpPr>
        <p:spPr>
          <a:xfrm>
            <a:off x="362311" y="1819073"/>
            <a:ext cx="11467380" cy="369460"/>
          </a:xfrm>
          <a:prstGeom prst="rect">
            <a:avLst/>
          </a:prstGeom>
          <a:noFill/>
        </p:spPr>
        <p:txBody>
          <a:bodyPr wrap="square" rtlCol="0">
            <a:spAutoFit/>
          </a:bodyPr>
          <a:lstStyle/>
          <a:p>
            <a:pPr marL="285757" indent="-285757">
              <a:buFont typeface="Arial" panose="020B0604020202020204" pitchFamily="34" charset="0"/>
              <a:buChar char="•"/>
            </a:pPr>
            <a:endParaRPr lang="en-DE" sz="1801"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platzhalter 4">
            <a:extLst>
              <a:ext uri="{FF2B5EF4-FFF2-40B4-BE49-F238E27FC236}">
                <a16:creationId xmlns:a16="http://schemas.microsoft.com/office/drawing/2014/main" id="{CB339048-C59B-44A4-9C69-2D650C28076F}"/>
              </a:ext>
            </a:extLst>
          </p:cNvPr>
          <p:cNvSpPr>
            <a:spLocks noGrp="1"/>
          </p:cNvSpPr>
          <p:nvPr>
            <p:ph type="body" sz="quarter" idx="10"/>
          </p:nvPr>
        </p:nvSpPr>
        <p:spPr>
          <a:xfrm>
            <a:off x="7351776" y="1524000"/>
            <a:ext cx="4477554" cy="4950939"/>
          </a:xfrm>
        </p:spPr>
        <p:txBody>
          <a:bodyPr anchor="t"/>
          <a:lstStyle>
            <a:lvl1pPr marL="285750" indent="-285750">
              <a:buFont typeface="Arial" panose="020B0604020202020204" pitchFamily="34" charset="0"/>
              <a:buChar char="•"/>
              <a:defRPr sz="2000">
                <a:solidFill>
                  <a:schemeClr val="tx1"/>
                </a:solidFill>
              </a:defRPr>
            </a:lvl1pPr>
            <a:lvl2pPr marL="742950" indent="-285750">
              <a:buFont typeface="Arial" panose="020B0604020202020204" pitchFamily="34" charset="0"/>
              <a:buChar char="•"/>
              <a:defRPr sz="1800">
                <a:solidFill>
                  <a:schemeClr val="tx1"/>
                </a:solidFill>
              </a:defRPr>
            </a:lvl2pPr>
            <a:lvl3pPr marL="1200150" indent="-285750">
              <a:buFont typeface="Arial" panose="020B0604020202020204" pitchFamily="34" charset="0"/>
              <a:buChar char="•"/>
              <a:defRPr sz="1600">
                <a:solidFill>
                  <a:schemeClr val="tx1"/>
                </a:solidFill>
              </a:defRPr>
            </a:lvl3pPr>
            <a:lvl4pPr marL="1543050" indent="-171450">
              <a:buFont typeface="Arial" panose="020B0604020202020204" pitchFamily="34" charset="0"/>
              <a:buChar char="•"/>
              <a:defRPr sz="1400">
                <a:solidFill>
                  <a:schemeClr val="tx1"/>
                </a:solidFill>
              </a:defRPr>
            </a:lvl4pPr>
            <a:lvl5pPr marL="2000250" indent="-171450">
              <a:buFont typeface="Arial" panose="020B0604020202020204" pitchFamily="34" charset="0"/>
              <a:buChar char="•"/>
              <a:defRPr sz="14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DE" dirty="0"/>
          </a:p>
        </p:txBody>
      </p:sp>
    </p:spTree>
    <p:extLst>
      <p:ext uri="{BB962C8B-B14F-4D97-AF65-F5344CB8AC3E}">
        <p14:creationId xmlns:p14="http://schemas.microsoft.com/office/powerpoint/2010/main" val="2015888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11/18/2021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94619739"/>
      </p:ext>
    </p:extLst>
  </p:cSld>
  <p:clrMap bg1="dk1" tx1="lt1" bg2="dk2" tx2="lt2" accent1="accent1" accent2="accent2" accent3="accent3" accent4="accent4" accent5="accent5" accent6="accent6" hlink="hlink" folHlink="folHlink"/>
  <p:sldLayoutIdLst>
    <p:sldLayoutId id="214748367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11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10.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7.xml"/><Relationship Id="rId7" Type="http://schemas.openxmlformats.org/officeDocument/2006/relationships/slide" Target="slide35.xml"/><Relationship Id="rId2"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46.xml"/><Relationship Id="rId5" Type="http://schemas.openxmlformats.org/officeDocument/2006/relationships/slide" Target="slide16.xml"/><Relationship Id="rId10" Type="http://schemas.openxmlformats.org/officeDocument/2006/relationships/slide" Target="slide43.xml"/><Relationship Id="rId4" Type="http://schemas.openxmlformats.org/officeDocument/2006/relationships/slide" Target="slide9.xml"/><Relationship Id="rId9" Type="http://schemas.openxmlformats.org/officeDocument/2006/relationships/slide" Target="slide4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49.xml"/><Relationship Id="rId1" Type="http://schemas.openxmlformats.org/officeDocument/2006/relationships/slideLayout" Target="../slideLayouts/slideLayout1.xml"/><Relationship Id="rId6" Type="http://schemas.openxmlformats.org/officeDocument/2006/relationships/slide" Target="slide78.xml"/><Relationship Id="rId5" Type="http://schemas.openxmlformats.org/officeDocument/2006/relationships/slide" Target="slide71.xml"/><Relationship Id="rId4" Type="http://schemas.openxmlformats.org/officeDocument/2006/relationships/slide" Target="slide6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11.png"/></Relationships>
</file>

<file path=ppt/slides/_rels/slide4.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82.xml"/><Relationship Id="rId7" Type="http://schemas.openxmlformats.org/officeDocument/2006/relationships/slide" Target="slide87.xml"/><Relationship Id="rId2" Type="http://schemas.openxmlformats.org/officeDocument/2006/relationships/slide" Target="slide80.xml"/><Relationship Id="rId1" Type="http://schemas.openxmlformats.org/officeDocument/2006/relationships/slideLayout" Target="../slideLayouts/slideLayout1.xml"/><Relationship Id="rId6" Type="http://schemas.openxmlformats.org/officeDocument/2006/relationships/slide" Target="slide86.xml"/><Relationship Id="rId5" Type="http://schemas.openxmlformats.org/officeDocument/2006/relationships/slide" Target="slide84.xml"/><Relationship Id="rId10" Type="http://schemas.openxmlformats.org/officeDocument/2006/relationships/slide" Target="slide95.xml"/><Relationship Id="rId4" Type="http://schemas.openxmlformats.org/officeDocument/2006/relationships/slide" Target="slide83.xml"/><Relationship Id="rId9" Type="http://schemas.openxmlformats.org/officeDocument/2006/relationships/slide" Target="slide9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212.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 Target="slide123.xml"/><Relationship Id="rId3" Type="http://schemas.openxmlformats.org/officeDocument/2006/relationships/slide" Target="slide103.xml"/><Relationship Id="rId7" Type="http://schemas.openxmlformats.org/officeDocument/2006/relationships/slide" Target="slide116.xml"/><Relationship Id="rId2"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110.xml"/><Relationship Id="rId5" Type="http://schemas.openxmlformats.org/officeDocument/2006/relationships/slide" Target="slide108.xml"/><Relationship Id="rId4" Type="http://schemas.openxmlformats.org/officeDocument/2006/relationships/slide" Target="slide10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4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401.png"/><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40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10.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681.png"/></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681.png"/></Relationships>
</file>

<file path=ppt/slides/_rels/slide86.xml.rels><?xml version="1.0" encoding="UTF-8" standalone="yes"?>
<Relationships xmlns="http://schemas.openxmlformats.org/package/2006/relationships"><Relationship Id="rId3" Type="http://schemas.openxmlformats.org/officeDocument/2006/relationships/image" Target="../media/image681.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68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68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68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tx1"/>
            </a:gs>
            <a:gs pos="83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9025BA-46D5-4FB4-A234-74A6DD682F5D}"/>
              </a:ext>
            </a:extLst>
          </p:cNvPr>
          <p:cNvSpPr txBox="1"/>
          <p:nvPr/>
        </p:nvSpPr>
        <p:spPr>
          <a:xfrm>
            <a:off x="865645" y="2755141"/>
            <a:ext cx="9168714" cy="2985433"/>
          </a:xfrm>
          <a:prstGeom prst="rect">
            <a:avLst/>
          </a:prstGeom>
          <a:noFill/>
        </p:spPr>
        <p:txBody>
          <a:bodyPr wrap="square" rtlCol="0">
            <a:spAutoFit/>
          </a:bodyPr>
          <a:lstStyle/>
          <a:p>
            <a:r>
              <a:rPr lang="de-DE" sz="4400" b="1" dirty="0"/>
              <a:t>Mitgliederverwaltung und</a:t>
            </a:r>
          </a:p>
          <a:p>
            <a:r>
              <a:rPr lang="de-DE" sz="4400" b="1" dirty="0"/>
              <a:t>Kommunikation</a:t>
            </a:r>
          </a:p>
          <a:p>
            <a:r>
              <a:rPr lang="de-DE" sz="4400" b="1" dirty="0"/>
              <a:t>In Netxp-Verein</a:t>
            </a:r>
          </a:p>
          <a:p>
            <a:br>
              <a:rPr lang="de-DE" sz="3200" b="1" dirty="0"/>
            </a:br>
            <a:r>
              <a:rPr lang="de-DE" sz="2400" b="1" dirty="0"/>
              <a:t>Christoph Sperl, Netxp GmbH</a:t>
            </a:r>
            <a:endParaRPr lang="en-DE" sz="6601" b="1" dirty="0"/>
          </a:p>
        </p:txBody>
      </p:sp>
      <p:pic>
        <p:nvPicPr>
          <p:cNvPr id="7" name="Grafik 6">
            <a:extLst>
              <a:ext uri="{FF2B5EF4-FFF2-40B4-BE49-F238E27FC236}">
                <a16:creationId xmlns:a16="http://schemas.microsoft.com/office/drawing/2014/main" id="{658192F3-9E9C-43AC-8CBC-8FD7AE8F5DA0}"/>
              </a:ext>
            </a:extLst>
          </p:cNvPr>
          <p:cNvPicPr>
            <a:picLocks noChangeAspect="1"/>
          </p:cNvPicPr>
          <p:nvPr/>
        </p:nvPicPr>
        <p:blipFill>
          <a:blip r:embed="rId2"/>
          <a:stretch>
            <a:fillRect/>
          </a:stretch>
        </p:blipFill>
        <p:spPr>
          <a:xfrm>
            <a:off x="7925912" y="383062"/>
            <a:ext cx="3903778" cy="995463"/>
          </a:xfrm>
          <a:prstGeom prst="rect">
            <a:avLst/>
          </a:prstGeom>
        </p:spPr>
      </p:pic>
    </p:spTree>
    <p:extLst>
      <p:ext uri="{BB962C8B-B14F-4D97-AF65-F5344CB8AC3E}">
        <p14:creationId xmlns:p14="http://schemas.microsoft.com/office/powerpoint/2010/main" val="14575071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F2BF7-E660-44B2-A1E2-45B4C2E8CD99}"/>
              </a:ext>
            </a:extLst>
          </p:cNvPr>
          <p:cNvSpPr>
            <a:spLocks noGrp="1"/>
          </p:cNvSpPr>
          <p:nvPr>
            <p:ph type="title"/>
          </p:nvPr>
        </p:nvSpPr>
        <p:spPr/>
        <p:txBody>
          <a:bodyPr/>
          <a:lstStyle/>
          <a:p>
            <a:r>
              <a:rPr lang="de-DE" dirty="0"/>
              <a:t>Beiträge Optionen</a:t>
            </a:r>
            <a:endParaRPr lang="en-DE" dirty="0"/>
          </a:p>
        </p:txBody>
      </p:sp>
      <p:sp>
        <p:nvSpPr>
          <p:cNvPr id="3" name="Textplatzhalter 2">
            <a:extLst>
              <a:ext uri="{FF2B5EF4-FFF2-40B4-BE49-F238E27FC236}">
                <a16:creationId xmlns:a16="http://schemas.microsoft.com/office/drawing/2014/main" id="{09FCCDBE-B9AE-42DC-9DEE-AF23564D11AD}"/>
              </a:ext>
            </a:extLst>
          </p:cNvPr>
          <p:cNvSpPr>
            <a:spLocks noGrp="1"/>
          </p:cNvSpPr>
          <p:nvPr>
            <p:ph type="body" sz="quarter" idx="10"/>
          </p:nvPr>
        </p:nvSpPr>
        <p:spPr>
          <a:xfrm>
            <a:off x="348712" y="1524000"/>
            <a:ext cx="11480618" cy="4950939"/>
          </a:xfrm>
        </p:spPr>
        <p:txBody>
          <a:bodyPr/>
          <a:lstStyle/>
          <a:p>
            <a:pPr marL="0" indent="0">
              <a:buNone/>
            </a:pPr>
            <a:r>
              <a:rPr lang="de-DE" dirty="0"/>
              <a:t>Sollten die Einstellungen für Konten und Projekte fehlen, können diese als angemeldeter Admin unter Verwaltung -&gt; Optionen -&gt; Register: Finanzdaten -&gt; Unterregister: Allgemein aktiviert werden.</a:t>
            </a:r>
          </a:p>
          <a:p>
            <a:pPr marL="0" indent="0">
              <a:buNone/>
            </a:pPr>
            <a:r>
              <a:rPr lang="de-DE" dirty="0"/>
              <a:t>Negativ Beiträge werden aktiviert unter Verwaltung -&gt; Optionen -&gt; Register: Finanzdaten -&gt; Unterregister: Erweitert</a:t>
            </a:r>
            <a:endParaRPr lang="en-DE" dirty="0"/>
          </a:p>
        </p:txBody>
      </p:sp>
    </p:spTree>
    <p:extLst>
      <p:ext uri="{BB962C8B-B14F-4D97-AF65-F5344CB8AC3E}">
        <p14:creationId xmlns:p14="http://schemas.microsoft.com/office/powerpoint/2010/main" val="32500630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888FC-5306-43AE-8A4B-BF5571E59467}"/>
              </a:ext>
            </a:extLst>
          </p:cNvPr>
          <p:cNvSpPr>
            <a:spLocks noGrp="1"/>
          </p:cNvSpPr>
          <p:nvPr>
            <p:ph type="title"/>
          </p:nvPr>
        </p:nvSpPr>
        <p:spPr/>
        <p:txBody>
          <a:bodyPr/>
          <a:lstStyle/>
          <a:p>
            <a:r>
              <a:rPr lang="de-DE" dirty="0"/>
              <a:t>Der Druckdialog in der Mitgliederliste</a:t>
            </a:r>
            <a:endParaRPr lang="en-DE" dirty="0"/>
          </a:p>
        </p:txBody>
      </p:sp>
      <p:sp>
        <p:nvSpPr>
          <p:cNvPr id="3" name="Textplatzhalter 2">
            <a:extLst>
              <a:ext uri="{FF2B5EF4-FFF2-40B4-BE49-F238E27FC236}">
                <a16:creationId xmlns:a16="http://schemas.microsoft.com/office/drawing/2014/main" id="{6A737E44-1963-40A8-BE09-8365A344D0BB}"/>
              </a:ext>
            </a:extLst>
          </p:cNvPr>
          <p:cNvSpPr>
            <a:spLocks noGrp="1"/>
          </p:cNvSpPr>
          <p:nvPr>
            <p:ph type="body" sz="quarter" idx="10"/>
          </p:nvPr>
        </p:nvSpPr>
        <p:spPr>
          <a:xfrm>
            <a:off x="7351775" y="1524000"/>
            <a:ext cx="4692587" cy="5091113"/>
          </a:xfrm>
        </p:spPr>
        <p:txBody>
          <a:bodyPr>
            <a:normAutofit/>
          </a:bodyPr>
          <a:lstStyle/>
          <a:p>
            <a:pPr marL="0" indent="0">
              <a:buNone/>
            </a:pPr>
            <a:r>
              <a:rPr lang="de-DE" dirty="0"/>
              <a:t>!! Wichtig!! In den Druck fließen grundsätzlich nur gefilterte Zeilen, Zeilen, die nicht sichtbar sind, werden auch nicht gedruckt</a:t>
            </a:r>
          </a:p>
          <a:p>
            <a:r>
              <a:rPr lang="de-DE" dirty="0"/>
              <a:t>In der entsprechend gefilterten Liste wird durch den Drucken Button der Druck gestartet</a:t>
            </a:r>
          </a:p>
          <a:p>
            <a:r>
              <a:rPr lang="de-DE" dirty="0"/>
              <a:t>Hier wählen wir aus, was gedruckt werden soll</a:t>
            </a:r>
          </a:p>
          <a:p>
            <a:r>
              <a:rPr lang="de-DE" dirty="0"/>
              <a:t>Sollen nur die angehakten Mitglieder gedruckt werden wählen wir diese Option</a:t>
            </a:r>
          </a:p>
          <a:p>
            <a:r>
              <a:rPr lang="de-DE" dirty="0"/>
              <a:t>Soll die Einstellung Briefempfänger ignoriert werden?</a:t>
            </a:r>
            <a:endParaRPr lang="en-DE" dirty="0"/>
          </a:p>
        </p:txBody>
      </p:sp>
      <p:pic>
        <p:nvPicPr>
          <p:cNvPr id="5" name="Grafik 4">
            <a:extLst>
              <a:ext uri="{FF2B5EF4-FFF2-40B4-BE49-F238E27FC236}">
                <a16:creationId xmlns:a16="http://schemas.microsoft.com/office/drawing/2014/main" id="{6618019D-2A7C-4A3F-882C-0985570E1F13}"/>
              </a:ext>
            </a:extLst>
          </p:cNvPr>
          <p:cNvPicPr>
            <a:picLocks noChangeAspect="1"/>
          </p:cNvPicPr>
          <p:nvPr/>
        </p:nvPicPr>
        <p:blipFill>
          <a:blip r:embed="rId2"/>
          <a:stretch>
            <a:fillRect/>
          </a:stretch>
        </p:blipFill>
        <p:spPr>
          <a:xfrm>
            <a:off x="283063" y="1681149"/>
            <a:ext cx="6165362" cy="4758993"/>
          </a:xfrm>
          <a:prstGeom prst="rect">
            <a:avLst/>
          </a:prstGeom>
        </p:spPr>
      </p:pic>
      <p:sp>
        <p:nvSpPr>
          <p:cNvPr id="6" name="Rechteck: abgerundete Ecken 5">
            <a:extLst>
              <a:ext uri="{FF2B5EF4-FFF2-40B4-BE49-F238E27FC236}">
                <a16:creationId xmlns:a16="http://schemas.microsoft.com/office/drawing/2014/main" id="{4C50195C-1AEF-490D-B74B-E0CD176FBD59}"/>
              </a:ext>
            </a:extLst>
          </p:cNvPr>
          <p:cNvSpPr/>
          <p:nvPr/>
        </p:nvSpPr>
        <p:spPr>
          <a:xfrm>
            <a:off x="2627879" y="6000750"/>
            <a:ext cx="1205933" cy="439392"/>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BB82B235-0AA9-4FC9-A28B-62795EFD9CBC}"/>
              </a:ext>
            </a:extLst>
          </p:cNvPr>
          <p:cNvSpPr/>
          <p:nvPr/>
        </p:nvSpPr>
        <p:spPr>
          <a:xfrm>
            <a:off x="2799329" y="3209304"/>
            <a:ext cx="2101284" cy="112933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F3427B6E-977B-40F5-872D-C8401E7767AA}"/>
              </a:ext>
            </a:extLst>
          </p:cNvPr>
          <p:cNvSpPr/>
          <p:nvPr/>
        </p:nvSpPr>
        <p:spPr>
          <a:xfrm>
            <a:off x="2440868" y="4376737"/>
            <a:ext cx="2101284" cy="228289"/>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1C7C5BE7-63A1-49B4-AE03-64A419FA5D26}"/>
              </a:ext>
            </a:extLst>
          </p:cNvPr>
          <p:cNvSpPr/>
          <p:nvPr/>
        </p:nvSpPr>
        <p:spPr>
          <a:xfrm>
            <a:off x="2440867" y="4605026"/>
            <a:ext cx="3126495" cy="228289"/>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087386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164C5-D4CF-4A63-99B9-F52BB2BAA831}"/>
              </a:ext>
            </a:extLst>
          </p:cNvPr>
          <p:cNvSpPr>
            <a:spLocks noGrp="1"/>
          </p:cNvSpPr>
          <p:nvPr>
            <p:ph type="title"/>
          </p:nvPr>
        </p:nvSpPr>
        <p:spPr/>
        <p:txBody>
          <a:bodyPr/>
          <a:lstStyle/>
          <a:p>
            <a:r>
              <a:rPr lang="de-DE" dirty="0"/>
              <a:t>Druckdialog</a:t>
            </a:r>
            <a:endParaRPr lang="en-DE" dirty="0"/>
          </a:p>
        </p:txBody>
      </p:sp>
      <p:sp>
        <p:nvSpPr>
          <p:cNvPr id="3" name="Textplatzhalter 2">
            <a:extLst>
              <a:ext uri="{FF2B5EF4-FFF2-40B4-BE49-F238E27FC236}">
                <a16:creationId xmlns:a16="http://schemas.microsoft.com/office/drawing/2014/main" id="{BC85C890-9E06-4AE7-BAD1-52B714977E5D}"/>
              </a:ext>
            </a:extLst>
          </p:cNvPr>
          <p:cNvSpPr>
            <a:spLocks noGrp="1"/>
          </p:cNvSpPr>
          <p:nvPr>
            <p:ph type="body" sz="quarter" idx="10"/>
          </p:nvPr>
        </p:nvSpPr>
        <p:spPr/>
        <p:txBody>
          <a:bodyPr/>
          <a:lstStyle/>
          <a:p>
            <a:r>
              <a:rPr lang="de-DE" dirty="0"/>
              <a:t>Im nächsten Schritt können wir einzelne Empfänger ausschließen</a:t>
            </a:r>
          </a:p>
          <a:p>
            <a:r>
              <a:rPr lang="de-DE" dirty="0"/>
              <a:t>Hier wählen wir aus, ob der Druckauftrag gespeichert werden soll. Wollen Sie eine Vorschau sehen, MUSS hier nein gewählt werden. Die Kombination Vorschau und speichern ist nicht möglich</a:t>
            </a:r>
            <a:endParaRPr lang="en-DE" dirty="0"/>
          </a:p>
        </p:txBody>
      </p:sp>
      <p:pic>
        <p:nvPicPr>
          <p:cNvPr id="5" name="Grafik 4">
            <a:extLst>
              <a:ext uri="{FF2B5EF4-FFF2-40B4-BE49-F238E27FC236}">
                <a16:creationId xmlns:a16="http://schemas.microsoft.com/office/drawing/2014/main" id="{AD50BE05-6E1E-4B25-AD6A-D0AD38AE85A0}"/>
              </a:ext>
            </a:extLst>
          </p:cNvPr>
          <p:cNvPicPr>
            <a:picLocks noChangeAspect="1"/>
          </p:cNvPicPr>
          <p:nvPr/>
        </p:nvPicPr>
        <p:blipFill>
          <a:blip r:embed="rId2"/>
          <a:stretch>
            <a:fillRect/>
          </a:stretch>
        </p:blipFill>
        <p:spPr>
          <a:xfrm>
            <a:off x="283062" y="1576374"/>
            <a:ext cx="3636475" cy="4699849"/>
          </a:xfrm>
          <a:prstGeom prst="rect">
            <a:avLst/>
          </a:prstGeom>
        </p:spPr>
      </p:pic>
      <p:pic>
        <p:nvPicPr>
          <p:cNvPr id="7" name="Grafik 6">
            <a:extLst>
              <a:ext uri="{FF2B5EF4-FFF2-40B4-BE49-F238E27FC236}">
                <a16:creationId xmlns:a16="http://schemas.microsoft.com/office/drawing/2014/main" id="{68F97B7F-9C65-4EF3-BF5A-9EDB6B0063B7}"/>
              </a:ext>
            </a:extLst>
          </p:cNvPr>
          <p:cNvPicPr>
            <a:picLocks noChangeAspect="1"/>
          </p:cNvPicPr>
          <p:nvPr/>
        </p:nvPicPr>
        <p:blipFill>
          <a:blip r:embed="rId3"/>
          <a:stretch>
            <a:fillRect/>
          </a:stretch>
        </p:blipFill>
        <p:spPr>
          <a:xfrm>
            <a:off x="4436261" y="2566981"/>
            <a:ext cx="2157428" cy="862019"/>
          </a:xfrm>
          <a:prstGeom prst="rect">
            <a:avLst/>
          </a:prstGeom>
        </p:spPr>
      </p:pic>
    </p:spTree>
    <p:extLst>
      <p:ext uri="{BB962C8B-B14F-4D97-AF65-F5344CB8AC3E}">
        <p14:creationId xmlns:p14="http://schemas.microsoft.com/office/powerpoint/2010/main" val="9981201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8C59D-3551-4D94-AE7C-BAE7EC9B33DD}"/>
              </a:ext>
            </a:extLst>
          </p:cNvPr>
          <p:cNvSpPr>
            <a:spLocks noGrp="1"/>
          </p:cNvSpPr>
          <p:nvPr>
            <p:ph type="title"/>
          </p:nvPr>
        </p:nvSpPr>
        <p:spPr/>
        <p:txBody>
          <a:bodyPr/>
          <a:lstStyle/>
          <a:p>
            <a:r>
              <a:rPr lang="de-DE" dirty="0"/>
              <a:t>Vorlage wählen</a:t>
            </a:r>
            <a:endParaRPr lang="en-DE" dirty="0"/>
          </a:p>
        </p:txBody>
      </p:sp>
      <p:sp>
        <p:nvSpPr>
          <p:cNvPr id="3" name="Textplatzhalter 2">
            <a:extLst>
              <a:ext uri="{FF2B5EF4-FFF2-40B4-BE49-F238E27FC236}">
                <a16:creationId xmlns:a16="http://schemas.microsoft.com/office/drawing/2014/main" id="{758ABB8D-2837-473D-B8B3-6A65820F9920}"/>
              </a:ext>
            </a:extLst>
          </p:cNvPr>
          <p:cNvSpPr>
            <a:spLocks noGrp="1"/>
          </p:cNvSpPr>
          <p:nvPr>
            <p:ph type="body" sz="quarter" idx="10"/>
          </p:nvPr>
        </p:nvSpPr>
        <p:spPr/>
        <p:txBody>
          <a:bodyPr/>
          <a:lstStyle/>
          <a:p>
            <a:r>
              <a:rPr lang="de-DE" dirty="0"/>
              <a:t>Jetzt wählen wir die gewünschte Vorlage</a:t>
            </a:r>
          </a:p>
          <a:p>
            <a:r>
              <a:rPr lang="de-DE" dirty="0"/>
              <a:t>Bei einer Vorschau wählen wir hier den Eintrag „Vorschau“ mit der Schaltfläche „Starten“ abschließen</a:t>
            </a:r>
            <a:endParaRPr lang="en-DE" dirty="0"/>
          </a:p>
        </p:txBody>
      </p:sp>
      <p:pic>
        <p:nvPicPr>
          <p:cNvPr id="5" name="Grafik 4">
            <a:extLst>
              <a:ext uri="{FF2B5EF4-FFF2-40B4-BE49-F238E27FC236}">
                <a16:creationId xmlns:a16="http://schemas.microsoft.com/office/drawing/2014/main" id="{37E15E84-5690-4030-BA4C-D8A1A4DE18C2}"/>
              </a:ext>
            </a:extLst>
          </p:cNvPr>
          <p:cNvPicPr>
            <a:picLocks noChangeAspect="1"/>
          </p:cNvPicPr>
          <p:nvPr/>
        </p:nvPicPr>
        <p:blipFill>
          <a:blip r:embed="rId2"/>
          <a:stretch>
            <a:fillRect/>
          </a:stretch>
        </p:blipFill>
        <p:spPr>
          <a:xfrm>
            <a:off x="283063" y="1469223"/>
            <a:ext cx="4702998" cy="2788452"/>
          </a:xfrm>
          <a:prstGeom prst="rect">
            <a:avLst/>
          </a:prstGeom>
        </p:spPr>
      </p:pic>
      <p:pic>
        <p:nvPicPr>
          <p:cNvPr id="7" name="Grafik 6">
            <a:extLst>
              <a:ext uri="{FF2B5EF4-FFF2-40B4-BE49-F238E27FC236}">
                <a16:creationId xmlns:a16="http://schemas.microsoft.com/office/drawing/2014/main" id="{12F415B0-D44D-45E0-9810-8258CFAFDA67}"/>
              </a:ext>
            </a:extLst>
          </p:cNvPr>
          <p:cNvPicPr>
            <a:picLocks noChangeAspect="1"/>
          </p:cNvPicPr>
          <p:nvPr/>
        </p:nvPicPr>
        <p:blipFill>
          <a:blip r:embed="rId3"/>
          <a:stretch>
            <a:fillRect/>
          </a:stretch>
        </p:blipFill>
        <p:spPr>
          <a:xfrm>
            <a:off x="1674005" y="3833803"/>
            <a:ext cx="3652864" cy="2419368"/>
          </a:xfrm>
          <a:prstGeom prst="rect">
            <a:avLst/>
          </a:prstGeom>
        </p:spPr>
      </p:pic>
      <p:sp>
        <p:nvSpPr>
          <p:cNvPr id="8" name="Rechteck: abgerundete Ecken 7">
            <a:extLst>
              <a:ext uri="{FF2B5EF4-FFF2-40B4-BE49-F238E27FC236}">
                <a16:creationId xmlns:a16="http://schemas.microsoft.com/office/drawing/2014/main" id="{1E22DEED-E9E2-47E9-8D17-0085384C01D8}"/>
              </a:ext>
            </a:extLst>
          </p:cNvPr>
          <p:cNvSpPr/>
          <p:nvPr/>
        </p:nvSpPr>
        <p:spPr>
          <a:xfrm>
            <a:off x="2770754" y="4191000"/>
            <a:ext cx="1863159" cy="24288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mc:Choice xmlns:pslz="http://schemas.microsoft.com/office/powerpoint/2016/slidezoom" Requires="pslz">
          <p:graphicFrame>
            <p:nvGraphicFramePr>
              <p:cNvPr id="10" name="Folienzoom 9">
                <a:extLst>
                  <a:ext uri="{FF2B5EF4-FFF2-40B4-BE49-F238E27FC236}">
                    <a16:creationId xmlns:a16="http://schemas.microsoft.com/office/drawing/2014/main" id="{0545FABB-C6AD-49C3-91E1-061DBD69C35D}"/>
                  </a:ext>
                </a:extLst>
              </p:cNvPr>
              <p:cNvGraphicFramePr>
                <a:graphicFrameLocks noChangeAspect="1"/>
              </p:cNvGraphicFramePr>
              <p:nvPr>
                <p:extLst>
                  <p:ext uri="{D42A27DB-BD31-4B8C-83A1-F6EECF244321}">
                    <p14:modId xmlns:p14="http://schemas.microsoft.com/office/powerpoint/2010/main" val="4158420594"/>
                  </p:ext>
                </p:extLst>
              </p:nvPr>
            </p:nvGraphicFramePr>
            <p:xfrm>
              <a:off x="7810500" y="4491038"/>
              <a:ext cx="3048000" cy="1714500"/>
            </p:xfrm>
            <a:graphic>
              <a:graphicData uri="http://schemas.microsoft.com/office/powerpoint/2016/slidezoom">
                <pslz:sldZm>
                  <pslz:sldZmObj sldId="371" cId="468113980">
                    <pslz:zmPr id="{5ADE42D1-5962-48CA-89C8-9A625F109DCB}"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0" name="Folienzoom 9">
                <a:extLst>
                  <a:ext uri="{FF2B5EF4-FFF2-40B4-BE49-F238E27FC236}">
                    <a16:creationId xmlns:a16="http://schemas.microsoft.com/office/drawing/2014/main" id="{0545FABB-C6AD-49C3-91E1-061DBD69C35D}"/>
                  </a:ext>
                </a:extLst>
              </p:cNvPr>
              <p:cNvPicPr>
                <a:picLocks noGrp="1" noRot="1" noChangeAspect="1" noMove="1" noResize="1" noEditPoints="1" noAdjustHandles="1" noChangeArrowheads="1" noChangeShapeType="1"/>
              </p:cNvPicPr>
              <p:nvPr/>
            </p:nvPicPr>
            <p:blipFill>
              <a:blip r:embed="rId4"/>
              <a:stretch>
                <a:fillRect/>
              </a:stretch>
            </p:blipFill>
            <p:spPr>
              <a:xfrm>
                <a:off x="7810500" y="449103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044434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017C6-5976-45F0-9595-E814610AE61D}"/>
              </a:ext>
            </a:extLst>
          </p:cNvPr>
          <p:cNvSpPr>
            <a:spLocks noGrp="1"/>
          </p:cNvSpPr>
          <p:nvPr>
            <p:ph type="title"/>
          </p:nvPr>
        </p:nvSpPr>
        <p:spPr/>
        <p:txBody>
          <a:bodyPr/>
          <a:lstStyle/>
          <a:p>
            <a:r>
              <a:rPr lang="de-DE" dirty="0"/>
              <a:t>Die Dokumentenablage</a:t>
            </a:r>
            <a:endParaRPr lang="en-DE" dirty="0"/>
          </a:p>
        </p:txBody>
      </p:sp>
      <p:sp>
        <p:nvSpPr>
          <p:cNvPr id="3" name="Textplatzhalter 2">
            <a:extLst>
              <a:ext uri="{FF2B5EF4-FFF2-40B4-BE49-F238E27FC236}">
                <a16:creationId xmlns:a16="http://schemas.microsoft.com/office/drawing/2014/main" id="{F79FBF7C-A4BA-43AA-BC2B-EBBAB2E927B1}"/>
              </a:ext>
            </a:extLst>
          </p:cNvPr>
          <p:cNvSpPr>
            <a:spLocks noGrp="1"/>
          </p:cNvSpPr>
          <p:nvPr>
            <p:ph type="body" sz="quarter" idx="10"/>
          </p:nvPr>
        </p:nvSpPr>
        <p:spPr/>
        <p:txBody>
          <a:bodyPr>
            <a:normAutofit lnSpcReduction="10000"/>
          </a:bodyPr>
          <a:lstStyle/>
          <a:p>
            <a:r>
              <a:rPr lang="de-DE" dirty="0"/>
              <a:t>Filterbereich, Standardeinstellung f. Zeitraum</a:t>
            </a:r>
            <a:br>
              <a:rPr lang="de-DE" dirty="0"/>
            </a:br>
            <a:r>
              <a:rPr lang="de-DE" dirty="0"/>
              <a:t>Aktueller Monat -1 Jahr</a:t>
            </a:r>
          </a:p>
          <a:p>
            <a:r>
              <a:rPr lang="de-DE" dirty="0"/>
              <a:t>PDF öffnen</a:t>
            </a:r>
          </a:p>
          <a:p>
            <a:r>
              <a:rPr lang="de-DE" dirty="0"/>
              <a:t>PDF vom Server laden, Dateien werden in ein PDF zusammengefasst</a:t>
            </a:r>
          </a:p>
          <a:p>
            <a:r>
              <a:rPr lang="de-DE" dirty="0"/>
              <a:t>Drucken</a:t>
            </a:r>
          </a:p>
          <a:p>
            <a:r>
              <a:rPr lang="de-DE" dirty="0"/>
              <a:t>Bei gebuchter Belegablage kann hier ein Dokument übernommen werden</a:t>
            </a:r>
          </a:p>
          <a:p>
            <a:r>
              <a:rPr lang="de-DE" dirty="0"/>
              <a:t>An Lettershop übergeben</a:t>
            </a:r>
          </a:p>
          <a:p>
            <a:r>
              <a:rPr lang="de-DE" dirty="0"/>
              <a:t>Als Email senden</a:t>
            </a:r>
          </a:p>
          <a:p>
            <a:endParaRPr lang="en-DE" dirty="0"/>
          </a:p>
        </p:txBody>
      </p:sp>
      <p:pic>
        <p:nvPicPr>
          <p:cNvPr id="5" name="Grafik 4">
            <a:extLst>
              <a:ext uri="{FF2B5EF4-FFF2-40B4-BE49-F238E27FC236}">
                <a16:creationId xmlns:a16="http://schemas.microsoft.com/office/drawing/2014/main" id="{186E99E2-BDDA-4E7C-8CA5-1B635BA49DA6}"/>
              </a:ext>
            </a:extLst>
          </p:cNvPr>
          <p:cNvPicPr>
            <a:picLocks noChangeAspect="1"/>
          </p:cNvPicPr>
          <p:nvPr/>
        </p:nvPicPr>
        <p:blipFill>
          <a:blip r:embed="rId2"/>
          <a:stretch>
            <a:fillRect/>
          </a:stretch>
        </p:blipFill>
        <p:spPr>
          <a:xfrm>
            <a:off x="283063" y="1378523"/>
            <a:ext cx="6894148" cy="4245990"/>
          </a:xfrm>
          <a:prstGeom prst="rect">
            <a:avLst/>
          </a:prstGeom>
        </p:spPr>
      </p:pic>
      <p:sp>
        <p:nvSpPr>
          <p:cNvPr id="6" name="Rechteck: abgerundete Ecken 5">
            <a:extLst>
              <a:ext uri="{FF2B5EF4-FFF2-40B4-BE49-F238E27FC236}">
                <a16:creationId xmlns:a16="http://schemas.microsoft.com/office/drawing/2014/main" id="{5D2D047B-AE5D-4B59-8365-98B2727653D6}"/>
              </a:ext>
            </a:extLst>
          </p:cNvPr>
          <p:cNvSpPr/>
          <p:nvPr/>
        </p:nvSpPr>
        <p:spPr>
          <a:xfrm>
            <a:off x="283063" y="1785938"/>
            <a:ext cx="6894148" cy="728662"/>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2824492B-4424-426F-8283-DD08FDEF3D70}"/>
              </a:ext>
            </a:extLst>
          </p:cNvPr>
          <p:cNvSpPr/>
          <p:nvPr/>
        </p:nvSpPr>
        <p:spPr>
          <a:xfrm>
            <a:off x="283063" y="5238750"/>
            <a:ext cx="983763" cy="3857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36A3BA4A-9F70-45E6-B834-DAA7EC2F6164}"/>
              </a:ext>
            </a:extLst>
          </p:cNvPr>
          <p:cNvSpPr/>
          <p:nvPr/>
        </p:nvSpPr>
        <p:spPr>
          <a:xfrm>
            <a:off x="1266826" y="5238749"/>
            <a:ext cx="983763" cy="3857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EC905D10-C809-4BB5-BC48-39218960222C}"/>
              </a:ext>
            </a:extLst>
          </p:cNvPr>
          <p:cNvSpPr/>
          <p:nvPr/>
        </p:nvSpPr>
        <p:spPr>
          <a:xfrm>
            <a:off x="2242291" y="5248272"/>
            <a:ext cx="983763" cy="3857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12055277-903C-4A0F-8D83-A6516CAC3559}"/>
              </a:ext>
            </a:extLst>
          </p:cNvPr>
          <p:cNvSpPr/>
          <p:nvPr/>
        </p:nvSpPr>
        <p:spPr>
          <a:xfrm>
            <a:off x="3234352" y="5248273"/>
            <a:ext cx="983763" cy="3857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11396F73-FE21-4AE9-9C92-087573A54291}"/>
              </a:ext>
            </a:extLst>
          </p:cNvPr>
          <p:cNvSpPr/>
          <p:nvPr/>
        </p:nvSpPr>
        <p:spPr>
          <a:xfrm>
            <a:off x="4226413" y="5238749"/>
            <a:ext cx="983763" cy="3857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1964163C-3F7D-4373-B2FA-C28F6392918E}"/>
              </a:ext>
            </a:extLst>
          </p:cNvPr>
          <p:cNvSpPr/>
          <p:nvPr/>
        </p:nvSpPr>
        <p:spPr>
          <a:xfrm>
            <a:off x="5210176" y="5238749"/>
            <a:ext cx="983763" cy="3857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573016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78B7C-2A2C-435A-B57B-D0194FAC1D0F}"/>
              </a:ext>
            </a:extLst>
          </p:cNvPr>
          <p:cNvSpPr>
            <a:spLocks noGrp="1"/>
          </p:cNvSpPr>
          <p:nvPr>
            <p:ph type="title"/>
          </p:nvPr>
        </p:nvSpPr>
        <p:spPr/>
        <p:txBody>
          <a:bodyPr/>
          <a:lstStyle/>
          <a:p>
            <a:r>
              <a:rPr lang="de-DE" dirty="0"/>
              <a:t>Der Lettershop</a:t>
            </a:r>
            <a:endParaRPr lang="en-DE" dirty="0"/>
          </a:p>
        </p:txBody>
      </p:sp>
      <p:sp>
        <p:nvSpPr>
          <p:cNvPr id="3" name="Textplatzhalter 2">
            <a:extLst>
              <a:ext uri="{FF2B5EF4-FFF2-40B4-BE49-F238E27FC236}">
                <a16:creationId xmlns:a16="http://schemas.microsoft.com/office/drawing/2014/main" id="{E77343ED-EF9E-4BBD-B8EF-02539D75A07C}"/>
              </a:ext>
            </a:extLst>
          </p:cNvPr>
          <p:cNvSpPr>
            <a:spLocks noGrp="1"/>
          </p:cNvSpPr>
          <p:nvPr>
            <p:ph type="body" sz="quarter" idx="10"/>
          </p:nvPr>
        </p:nvSpPr>
        <p:spPr/>
        <p:txBody>
          <a:bodyPr/>
          <a:lstStyle/>
          <a:p>
            <a:pPr marL="0" indent="0">
              <a:buNone/>
            </a:pPr>
            <a:r>
              <a:rPr lang="de-DE" dirty="0"/>
              <a:t>Der Lettershop ist eine Zusatz- Dienstleistung, bei der Netxp die Briefe druckt, kuvertiert und versendet.</a:t>
            </a:r>
          </a:p>
          <a:p>
            <a:pPr marL="0" indent="0">
              <a:buNone/>
            </a:pPr>
            <a:r>
              <a:rPr lang="de-DE" dirty="0"/>
              <a:t>Mit der Auftragsbeschreibung wird ein Auftrag mit </a:t>
            </a:r>
            <a:r>
              <a:rPr lang="de-DE" dirty="0" err="1"/>
              <a:t>dere</a:t>
            </a:r>
            <a:r>
              <a:rPr lang="de-DE" dirty="0"/>
              <a:t> entsprechenden Beschreibung übergeben.</a:t>
            </a:r>
          </a:p>
          <a:p>
            <a:pPr marL="0" indent="0">
              <a:buNone/>
            </a:pPr>
            <a:r>
              <a:rPr lang="de-DE" dirty="0"/>
              <a:t>Mit der Preisvorschau kann eine Kostenkalkulation durchgeführt werden.</a:t>
            </a:r>
            <a:endParaRPr lang="en-DE" dirty="0"/>
          </a:p>
        </p:txBody>
      </p:sp>
      <p:pic>
        <p:nvPicPr>
          <p:cNvPr id="5" name="Grafik 4">
            <a:extLst>
              <a:ext uri="{FF2B5EF4-FFF2-40B4-BE49-F238E27FC236}">
                <a16:creationId xmlns:a16="http://schemas.microsoft.com/office/drawing/2014/main" id="{1D10A395-93AC-460C-B693-6BD766D072A8}"/>
              </a:ext>
            </a:extLst>
          </p:cNvPr>
          <p:cNvPicPr>
            <a:picLocks noChangeAspect="1"/>
          </p:cNvPicPr>
          <p:nvPr/>
        </p:nvPicPr>
        <p:blipFill>
          <a:blip r:embed="rId2"/>
          <a:stretch>
            <a:fillRect/>
          </a:stretch>
        </p:blipFill>
        <p:spPr>
          <a:xfrm>
            <a:off x="362669" y="1378522"/>
            <a:ext cx="6195293" cy="5157095"/>
          </a:xfrm>
          <a:prstGeom prst="rect">
            <a:avLst/>
          </a:prstGeom>
        </p:spPr>
      </p:pic>
    </p:spTree>
    <p:extLst>
      <p:ext uri="{BB962C8B-B14F-4D97-AF65-F5344CB8AC3E}">
        <p14:creationId xmlns:p14="http://schemas.microsoft.com/office/powerpoint/2010/main" val="1702502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23DB5-A1B2-4FA6-8FA2-3B5BD7EDDCB9}"/>
              </a:ext>
            </a:extLst>
          </p:cNvPr>
          <p:cNvSpPr>
            <a:spLocks noGrp="1"/>
          </p:cNvSpPr>
          <p:nvPr>
            <p:ph type="title"/>
          </p:nvPr>
        </p:nvSpPr>
        <p:spPr/>
        <p:txBody>
          <a:bodyPr/>
          <a:lstStyle/>
          <a:p>
            <a:r>
              <a:rPr lang="de-DE" dirty="0"/>
              <a:t>Dokumente per Mail senden</a:t>
            </a:r>
            <a:endParaRPr lang="en-DE" dirty="0"/>
          </a:p>
        </p:txBody>
      </p:sp>
      <p:sp>
        <p:nvSpPr>
          <p:cNvPr id="3" name="Textplatzhalter 2">
            <a:extLst>
              <a:ext uri="{FF2B5EF4-FFF2-40B4-BE49-F238E27FC236}">
                <a16:creationId xmlns:a16="http://schemas.microsoft.com/office/drawing/2014/main" id="{28874258-E862-44DF-938F-D122B0F1A773}"/>
              </a:ext>
            </a:extLst>
          </p:cNvPr>
          <p:cNvSpPr>
            <a:spLocks noGrp="1"/>
          </p:cNvSpPr>
          <p:nvPr>
            <p:ph type="body" sz="quarter" idx="10"/>
          </p:nvPr>
        </p:nvSpPr>
        <p:spPr/>
        <p:txBody>
          <a:bodyPr>
            <a:normAutofit fontScale="92500"/>
          </a:bodyPr>
          <a:lstStyle/>
          <a:p>
            <a:r>
              <a:rPr lang="de-DE" dirty="0"/>
              <a:t>Dokument wird an alle Mailadressen des Mitglieds gesandt</a:t>
            </a:r>
          </a:p>
          <a:p>
            <a:r>
              <a:rPr lang="de-DE" dirty="0"/>
              <a:t>Jedes Dokument wird nur an eine Adresse des Mitglieds gesandt, die Reihenfolge kann angegeben werden</a:t>
            </a:r>
          </a:p>
          <a:p>
            <a:r>
              <a:rPr lang="de-DE" dirty="0"/>
              <a:t>Oftmals werden für mehrere Mitglieder nur eine Mailadresse verwendet (z. B. Familien). Mit dieser Einstellung werden alle Anlagen an eine Adresse gesandt (mehrere Anlagen in einer Mail)</a:t>
            </a:r>
          </a:p>
          <a:p>
            <a:r>
              <a:rPr lang="de-DE" dirty="0"/>
              <a:t>Anlagen können an andere versendet werden</a:t>
            </a:r>
          </a:p>
          <a:p>
            <a:endParaRPr lang="en-DE" dirty="0"/>
          </a:p>
        </p:txBody>
      </p:sp>
      <p:pic>
        <p:nvPicPr>
          <p:cNvPr id="5" name="Grafik 4">
            <a:extLst>
              <a:ext uri="{FF2B5EF4-FFF2-40B4-BE49-F238E27FC236}">
                <a16:creationId xmlns:a16="http://schemas.microsoft.com/office/drawing/2014/main" id="{B459D3A7-E178-46C1-88B7-81F8DA769ABE}"/>
              </a:ext>
            </a:extLst>
          </p:cNvPr>
          <p:cNvPicPr>
            <a:picLocks noChangeAspect="1"/>
          </p:cNvPicPr>
          <p:nvPr/>
        </p:nvPicPr>
        <p:blipFill>
          <a:blip r:embed="rId2"/>
          <a:stretch>
            <a:fillRect/>
          </a:stretch>
        </p:blipFill>
        <p:spPr>
          <a:xfrm>
            <a:off x="283063" y="1378523"/>
            <a:ext cx="4945532" cy="3274440"/>
          </a:xfrm>
          <a:prstGeom prst="rect">
            <a:avLst/>
          </a:prstGeom>
        </p:spPr>
      </p:pic>
      <p:sp>
        <p:nvSpPr>
          <p:cNvPr id="6" name="Rechteck: abgerundete Ecken 5">
            <a:extLst>
              <a:ext uri="{FF2B5EF4-FFF2-40B4-BE49-F238E27FC236}">
                <a16:creationId xmlns:a16="http://schemas.microsoft.com/office/drawing/2014/main" id="{DC0A02E2-3099-47D1-8C29-12BA2567C477}"/>
              </a:ext>
            </a:extLst>
          </p:cNvPr>
          <p:cNvSpPr/>
          <p:nvPr/>
        </p:nvSpPr>
        <p:spPr>
          <a:xfrm>
            <a:off x="283063" y="2266950"/>
            <a:ext cx="4945532" cy="20478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94A317C2-C17E-465E-99FC-808DC160FC5F}"/>
              </a:ext>
            </a:extLst>
          </p:cNvPr>
          <p:cNvSpPr/>
          <p:nvPr/>
        </p:nvSpPr>
        <p:spPr>
          <a:xfrm>
            <a:off x="283063" y="2519361"/>
            <a:ext cx="4945532" cy="55245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4671A317-2FD5-43F5-95D1-AC4907409443}"/>
              </a:ext>
            </a:extLst>
          </p:cNvPr>
          <p:cNvSpPr/>
          <p:nvPr/>
        </p:nvSpPr>
        <p:spPr>
          <a:xfrm>
            <a:off x="283063" y="3081338"/>
            <a:ext cx="4945532" cy="36681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644BBAE7-1642-4244-9E9E-DA09450B3A20}"/>
              </a:ext>
            </a:extLst>
          </p:cNvPr>
          <p:cNvSpPr/>
          <p:nvPr/>
        </p:nvSpPr>
        <p:spPr>
          <a:xfrm>
            <a:off x="283063" y="3576638"/>
            <a:ext cx="4945532" cy="49063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mc:Choice xmlns:pslz="http://schemas.microsoft.com/office/powerpoint/2016/slidezoom" Requires="pslz">
          <p:graphicFrame>
            <p:nvGraphicFramePr>
              <p:cNvPr id="11" name="Folienzoom 10">
                <a:extLst>
                  <a:ext uri="{FF2B5EF4-FFF2-40B4-BE49-F238E27FC236}">
                    <a16:creationId xmlns:a16="http://schemas.microsoft.com/office/drawing/2014/main" id="{A7485135-B28D-4F2A-B92F-EC7BBE21FA04}"/>
                  </a:ext>
                </a:extLst>
              </p:cNvPr>
              <p:cNvGraphicFramePr>
                <a:graphicFrameLocks noChangeAspect="1"/>
              </p:cNvGraphicFramePr>
              <p:nvPr>
                <p:extLst>
                  <p:ext uri="{D42A27DB-BD31-4B8C-83A1-F6EECF244321}">
                    <p14:modId xmlns:p14="http://schemas.microsoft.com/office/powerpoint/2010/main" val="1848709189"/>
                  </p:ext>
                </p:extLst>
              </p:nvPr>
            </p:nvGraphicFramePr>
            <p:xfrm>
              <a:off x="8077200" y="4533900"/>
              <a:ext cx="3048000" cy="1714500"/>
            </p:xfrm>
            <a:graphic>
              <a:graphicData uri="http://schemas.microsoft.com/office/powerpoint/2016/slidezoom">
                <pslz:sldZm>
                  <pslz:sldZmObj sldId="371" cId="468113980">
                    <pslz:zmPr id="{DD5F2220-099B-49D8-94E5-3693EEB5904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1" name="Folienzoom 10">
                <a:extLst>
                  <a:ext uri="{FF2B5EF4-FFF2-40B4-BE49-F238E27FC236}">
                    <a16:creationId xmlns:a16="http://schemas.microsoft.com/office/drawing/2014/main" id="{A7485135-B28D-4F2A-B92F-EC7BBE21FA04}"/>
                  </a:ext>
                </a:extLst>
              </p:cNvPr>
              <p:cNvPicPr>
                <a:picLocks noGrp="1" noRot="1" noChangeAspect="1" noMove="1" noResize="1" noEditPoints="1" noAdjustHandles="1" noChangeArrowheads="1" noChangeShapeType="1"/>
              </p:cNvPicPr>
              <p:nvPr/>
            </p:nvPicPr>
            <p:blipFill>
              <a:blip r:embed="rId3"/>
              <a:stretch>
                <a:fillRect/>
              </a:stretch>
            </p:blipFill>
            <p:spPr>
              <a:xfrm>
                <a:off x="8077200" y="453390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74111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78521-1A3F-427F-B20F-5B47CE512905}"/>
              </a:ext>
            </a:extLst>
          </p:cNvPr>
          <p:cNvSpPr>
            <a:spLocks noGrp="1"/>
          </p:cNvSpPr>
          <p:nvPr>
            <p:ph type="title"/>
          </p:nvPr>
        </p:nvSpPr>
        <p:spPr/>
        <p:txBody>
          <a:bodyPr/>
          <a:lstStyle/>
          <a:p>
            <a:r>
              <a:rPr lang="de-DE" dirty="0"/>
              <a:t>Emailversand</a:t>
            </a:r>
            <a:endParaRPr lang="en-DE" dirty="0"/>
          </a:p>
        </p:txBody>
      </p:sp>
      <p:sp>
        <p:nvSpPr>
          <p:cNvPr id="3" name="Textplatzhalter 2">
            <a:extLst>
              <a:ext uri="{FF2B5EF4-FFF2-40B4-BE49-F238E27FC236}">
                <a16:creationId xmlns:a16="http://schemas.microsoft.com/office/drawing/2014/main" id="{66DD2065-0542-486D-9F4C-FCE68B9D97BF}"/>
              </a:ext>
            </a:extLst>
          </p:cNvPr>
          <p:cNvSpPr>
            <a:spLocks noGrp="1"/>
          </p:cNvSpPr>
          <p:nvPr>
            <p:ph type="body" sz="quarter" idx="10"/>
          </p:nvPr>
        </p:nvSpPr>
        <p:spPr>
          <a:xfrm>
            <a:off x="283063" y="1524000"/>
            <a:ext cx="11546267" cy="4950939"/>
          </a:xfrm>
        </p:spPr>
        <p:txBody>
          <a:bodyPr/>
          <a:lstStyle/>
          <a:p>
            <a:pPr marL="0" indent="0">
              <a:buNone/>
            </a:pPr>
            <a:r>
              <a:rPr lang="de-DE" dirty="0"/>
              <a:t>In Netxp-Verein haben wir zwei Möglichkeiten mit Emails zu arbeiten. Beide Wege erzeugen grundsätzlich keine Mehrkosten, wobei wir dringend empfehlen, mit dem erweiterten Mailversand auch dafür zu sorgen, dass auch ausreichend viel Online Speicher zur Verfügung steht, damit gesendete und empfangene Mails zu den entsprechenden Mitgliedern abgelegt werden können.</a:t>
            </a:r>
          </a:p>
          <a:p>
            <a:pPr marL="0" indent="0">
              <a:buNone/>
            </a:pPr>
            <a:r>
              <a:rPr lang="de-DE" dirty="0"/>
              <a:t>In Netxp-Verein werden mit beiden Clients Serienmails versendet. Bitte sorgen Sie dafür, dass Sie am Versendetag ausreichend viele Mails versenden können. Bei allen Providern (vor allem bei den kostenlosen) existieren entsprechende Einschränkungen. So können über eine normale T-Online Adresse nicht mehr als 150 Mails am Tag versendet werden.</a:t>
            </a:r>
            <a:endParaRPr lang="en-DE" dirty="0"/>
          </a:p>
        </p:txBody>
      </p:sp>
    </p:spTree>
    <p:extLst>
      <p:ext uri="{BB962C8B-B14F-4D97-AF65-F5344CB8AC3E}">
        <p14:creationId xmlns:p14="http://schemas.microsoft.com/office/powerpoint/2010/main" val="14811099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77DF9-5BB6-4405-8D1E-E510EE7EF7DC}"/>
              </a:ext>
            </a:extLst>
          </p:cNvPr>
          <p:cNvSpPr>
            <a:spLocks noGrp="1"/>
          </p:cNvSpPr>
          <p:nvPr>
            <p:ph type="title"/>
          </p:nvPr>
        </p:nvSpPr>
        <p:spPr/>
        <p:txBody>
          <a:bodyPr/>
          <a:lstStyle/>
          <a:p>
            <a:r>
              <a:rPr lang="de-DE" dirty="0"/>
              <a:t>Auswahl des Clients</a:t>
            </a:r>
            <a:endParaRPr lang="en-DE" dirty="0"/>
          </a:p>
        </p:txBody>
      </p:sp>
      <p:sp>
        <p:nvSpPr>
          <p:cNvPr id="3" name="Textplatzhalter 2">
            <a:extLst>
              <a:ext uri="{FF2B5EF4-FFF2-40B4-BE49-F238E27FC236}">
                <a16:creationId xmlns:a16="http://schemas.microsoft.com/office/drawing/2014/main" id="{B98AEF81-B9DE-434A-BE25-09FBCF6CEFBB}"/>
              </a:ext>
            </a:extLst>
          </p:cNvPr>
          <p:cNvSpPr>
            <a:spLocks noGrp="1"/>
          </p:cNvSpPr>
          <p:nvPr>
            <p:ph type="body" sz="quarter" idx="10"/>
          </p:nvPr>
        </p:nvSpPr>
        <p:spPr/>
        <p:txBody>
          <a:bodyPr/>
          <a:lstStyle/>
          <a:p>
            <a:pPr marL="0" indent="0">
              <a:buNone/>
            </a:pPr>
            <a:r>
              <a:rPr lang="de-DE" dirty="0"/>
              <a:t>Der Admin stellt hier die ein, welcher Client verwendet werden soll. Die Einstellung gilt Vereinsweit.</a:t>
            </a:r>
          </a:p>
          <a:p>
            <a:pPr marL="0" indent="0">
              <a:buNone/>
            </a:pPr>
            <a:r>
              <a:rPr lang="de-DE" dirty="0"/>
              <a:t>Bei dem einfachen Emailclient kann angegeben werden ob die einzugebenden Emailzugangsdaten (Ihres Providers) jeder nutzen darf oder ob jeder Benutzer in den Benutzereinstellungen die eigenen Zugangsdaten eingeben soll.</a:t>
            </a:r>
          </a:p>
          <a:p>
            <a:pPr marL="0" indent="0">
              <a:buNone/>
            </a:pPr>
            <a:r>
              <a:rPr lang="de-DE" dirty="0"/>
              <a:t>Mit der globalen Einstellung versendet jeder Benutzer des Vereins über EINE Mailadresse.</a:t>
            </a:r>
          </a:p>
          <a:p>
            <a:pPr marL="0" indent="0">
              <a:buNone/>
            </a:pPr>
            <a:endParaRPr lang="en-DE" dirty="0"/>
          </a:p>
        </p:txBody>
      </p:sp>
      <p:pic>
        <p:nvPicPr>
          <p:cNvPr id="5" name="Grafik 4">
            <a:extLst>
              <a:ext uri="{FF2B5EF4-FFF2-40B4-BE49-F238E27FC236}">
                <a16:creationId xmlns:a16="http://schemas.microsoft.com/office/drawing/2014/main" id="{CA140A30-D57A-4C4B-A1DC-AE15826526A6}"/>
              </a:ext>
            </a:extLst>
          </p:cNvPr>
          <p:cNvPicPr>
            <a:picLocks noChangeAspect="1"/>
          </p:cNvPicPr>
          <p:nvPr/>
        </p:nvPicPr>
        <p:blipFill>
          <a:blip r:embed="rId2"/>
          <a:stretch>
            <a:fillRect/>
          </a:stretch>
        </p:blipFill>
        <p:spPr>
          <a:xfrm>
            <a:off x="283063" y="1378522"/>
            <a:ext cx="5874850" cy="5122767"/>
          </a:xfrm>
          <a:prstGeom prst="rect">
            <a:avLst/>
          </a:prstGeom>
        </p:spPr>
      </p:pic>
      <p:sp>
        <p:nvSpPr>
          <p:cNvPr id="6" name="Rechteck: abgerundete Ecken 5">
            <a:extLst>
              <a:ext uri="{FF2B5EF4-FFF2-40B4-BE49-F238E27FC236}">
                <a16:creationId xmlns:a16="http://schemas.microsoft.com/office/drawing/2014/main" id="{E4DA01C5-9B16-4A01-A7B0-89C9BBE52650}"/>
              </a:ext>
            </a:extLst>
          </p:cNvPr>
          <p:cNvSpPr/>
          <p:nvPr/>
        </p:nvSpPr>
        <p:spPr>
          <a:xfrm>
            <a:off x="1735626" y="3081338"/>
            <a:ext cx="4117487" cy="339360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mc:Choice xmlns:pslz="http://schemas.microsoft.com/office/powerpoint/2016/slidezoom" Requires="pslz">
          <p:graphicFrame>
            <p:nvGraphicFramePr>
              <p:cNvPr id="7" name="Folienzoom 6">
                <a:extLst>
                  <a:ext uri="{FF2B5EF4-FFF2-40B4-BE49-F238E27FC236}">
                    <a16:creationId xmlns:a16="http://schemas.microsoft.com/office/drawing/2014/main" id="{FBBE49F8-A5DB-4920-9425-F92E53B872A8}"/>
                  </a:ext>
                </a:extLst>
              </p:cNvPr>
              <p:cNvGraphicFramePr>
                <a:graphicFrameLocks noChangeAspect="1"/>
              </p:cNvGraphicFramePr>
              <p:nvPr>
                <p:extLst>
                  <p:ext uri="{D42A27DB-BD31-4B8C-83A1-F6EECF244321}">
                    <p14:modId xmlns:p14="http://schemas.microsoft.com/office/powerpoint/2010/main" val="990238596"/>
                  </p:ext>
                </p:extLst>
              </p:nvPr>
            </p:nvGraphicFramePr>
            <p:xfrm>
              <a:off x="8343900" y="4567237"/>
              <a:ext cx="3048000" cy="1714500"/>
            </p:xfrm>
            <a:graphic>
              <a:graphicData uri="http://schemas.microsoft.com/office/powerpoint/2016/slidezoom">
                <pslz:sldZm>
                  <pslz:sldZmObj sldId="371" cId="468113980">
                    <pslz:zmPr id="{BC6CAD87-4F05-4367-9817-57C414A6E6FE}"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7" name="Folienzoom 6">
                <a:extLst>
                  <a:ext uri="{FF2B5EF4-FFF2-40B4-BE49-F238E27FC236}">
                    <a16:creationId xmlns:a16="http://schemas.microsoft.com/office/drawing/2014/main" id="{FBBE49F8-A5DB-4920-9425-F92E53B872A8}"/>
                  </a:ext>
                </a:extLst>
              </p:cNvPr>
              <p:cNvPicPr>
                <a:picLocks noGrp="1" noRot="1" noChangeAspect="1" noMove="1" noResize="1" noEditPoints="1" noAdjustHandles="1" noChangeArrowheads="1" noChangeShapeType="1"/>
              </p:cNvPicPr>
              <p:nvPr/>
            </p:nvPicPr>
            <p:blipFill>
              <a:blip r:embed="rId3"/>
              <a:stretch>
                <a:fillRect/>
              </a:stretch>
            </p:blipFill>
            <p:spPr>
              <a:xfrm>
                <a:off x="8343900" y="456723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6747957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76E99-5A91-438A-B501-EBE7641FF083}"/>
              </a:ext>
            </a:extLst>
          </p:cNvPr>
          <p:cNvSpPr>
            <a:spLocks noGrp="1"/>
          </p:cNvSpPr>
          <p:nvPr>
            <p:ph type="title"/>
          </p:nvPr>
        </p:nvSpPr>
        <p:spPr/>
        <p:txBody>
          <a:bodyPr/>
          <a:lstStyle/>
          <a:p>
            <a:r>
              <a:rPr lang="de-DE" dirty="0"/>
              <a:t>Der einfache Client</a:t>
            </a:r>
            <a:endParaRPr lang="en-DE" dirty="0"/>
          </a:p>
        </p:txBody>
      </p:sp>
      <p:sp>
        <p:nvSpPr>
          <p:cNvPr id="3" name="Textplatzhalter 2">
            <a:extLst>
              <a:ext uri="{FF2B5EF4-FFF2-40B4-BE49-F238E27FC236}">
                <a16:creationId xmlns:a16="http://schemas.microsoft.com/office/drawing/2014/main" id="{7011DB40-5A3F-41C8-B7E2-FD6C5E5DBE76}"/>
              </a:ext>
            </a:extLst>
          </p:cNvPr>
          <p:cNvSpPr>
            <a:spLocks noGrp="1"/>
          </p:cNvSpPr>
          <p:nvPr>
            <p:ph type="body" sz="quarter" idx="10"/>
          </p:nvPr>
        </p:nvSpPr>
        <p:spPr/>
        <p:txBody>
          <a:bodyPr/>
          <a:lstStyle/>
          <a:p>
            <a:r>
              <a:rPr lang="de-DE" dirty="0"/>
              <a:t>In der Mitgliederliste wird der Mailversand ausgelöst</a:t>
            </a:r>
            <a:endParaRPr lang="en-DE" dirty="0"/>
          </a:p>
        </p:txBody>
      </p:sp>
      <p:pic>
        <p:nvPicPr>
          <p:cNvPr id="5" name="Grafik 4">
            <a:extLst>
              <a:ext uri="{FF2B5EF4-FFF2-40B4-BE49-F238E27FC236}">
                <a16:creationId xmlns:a16="http://schemas.microsoft.com/office/drawing/2014/main" id="{8FDD6D77-5DB6-4A04-8255-63B8378C81C3}"/>
              </a:ext>
            </a:extLst>
          </p:cNvPr>
          <p:cNvPicPr>
            <a:picLocks noChangeAspect="1"/>
          </p:cNvPicPr>
          <p:nvPr/>
        </p:nvPicPr>
        <p:blipFill>
          <a:blip r:embed="rId2"/>
          <a:stretch>
            <a:fillRect/>
          </a:stretch>
        </p:blipFill>
        <p:spPr>
          <a:xfrm>
            <a:off x="283063" y="1378522"/>
            <a:ext cx="6840155" cy="4198365"/>
          </a:xfrm>
          <a:prstGeom prst="rect">
            <a:avLst/>
          </a:prstGeom>
        </p:spPr>
      </p:pic>
      <p:sp>
        <p:nvSpPr>
          <p:cNvPr id="6" name="Rechteck: abgerundete Ecken 5">
            <a:extLst>
              <a:ext uri="{FF2B5EF4-FFF2-40B4-BE49-F238E27FC236}">
                <a16:creationId xmlns:a16="http://schemas.microsoft.com/office/drawing/2014/main" id="{A84754CD-2E9F-46D4-A094-B9184AFB83B0}"/>
              </a:ext>
            </a:extLst>
          </p:cNvPr>
          <p:cNvSpPr/>
          <p:nvPr/>
        </p:nvSpPr>
        <p:spPr>
          <a:xfrm>
            <a:off x="4148138" y="5200650"/>
            <a:ext cx="947737" cy="37623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345546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69D62-BC2D-458C-BDD8-6C61EA906C84}"/>
              </a:ext>
            </a:extLst>
          </p:cNvPr>
          <p:cNvSpPr>
            <a:spLocks noGrp="1"/>
          </p:cNvSpPr>
          <p:nvPr>
            <p:ph type="title"/>
          </p:nvPr>
        </p:nvSpPr>
        <p:spPr/>
        <p:txBody>
          <a:bodyPr/>
          <a:lstStyle/>
          <a:p>
            <a:r>
              <a:rPr lang="de-DE" dirty="0"/>
              <a:t>Der einfache Mailclient</a:t>
            </a:r>
            <a:endParaRPr lang="en-DE" dirty="0"/>
          </a:p>
        </p:txBody>
      </p:sp>
      <p:sp>
        <p:nvSpPr>
          <p:cNvPr id="3" name="Textplatzhalter 2">
            <a:extLst>
              <a:ext uri="{FF2B5EF4-FFF2-40B4-BE49-F238E27FC236}">
                <a16:creationId xmlns:a16="http://schemas.microsoft.com/office/drawing/2014/main" id="{2AA81CBF-DB45-4E46-8364-E67104B84CD2}"/>
              </a:ext>
            </a:extLst>
          </p:cNvPr>
          <p:cNvSpPr>
            <a:spLocks noGrp="1"/>
          </p:cNvSpPr>
          <p:nvPr>
            <p:ph type="body" sz="quarter" idx="10"/>
          </p:nvPr>
        </p:nvSpPr>
        <p:spPr/>
        <p:txBody>
          <a:bodyPr>
            <a:normAutofit fontScale="92500"/>
          </a:bodyPr>
          <a:lstStyle/>
          <a:p>
            <a:r>
              <a:rPr lang="de-DE" dirty="0"/>
              <a:t>Empfängerliste</a:t>
            </a:r>
          </a:p>
          <a:p>
            <a:r>
              <a:rPr lang="de-DE" dirty="0"/>
              <a:t>Emailbetreff</a:t>
            </a:r>
          </a:p>
          <a:p>
            <a:r>
              <a:rPr lang="de-DE" dirty="0"/>
              <a:t>Zentraler Anhang einfügen, Mitgliedsbezogene Anhänge werden automatisch eingefügt</a:t>
            </a:r>
          </a:p>
          <a:p>
            <a:r>
              <a:rPr lang="de-DE" dirty="0"/>
              <a:t>Variablen einfügen</a:t>
            </a:r>
          </a:p>
          <a:p>
            <a:r>
              <a:rPr lang="de-DE" dirty="0"/>
              <a:t>Mailtext</a:t>
            </a:r>
          </a:p>
          <a:p>
            <a:r>
              <a:rPr lang="de-DE" dirty="0" err="1"/>
              <a:t>Praxistip</a:t>
            </a:r>
            <a:r>
              <a:rPr lang="de-DE" dirty="0"/>
              <a:t>, mit Rechtsklick kann eine Textvorlage lokal gespeichert werden (speichern unter)</a:t>
            </a:r>
          </a:p>
          <a:p>
            <a:r>
              <a:rPr lang="de-DE" dirty="0"/>
              <a:t>Nach dem senden werden die Mails im Menüpunkt Kommunikation -&gt; Emailversand versendet</a:t>
            </a:r>
          </a:p>
        </p:txBody>
      </p:sp>
      <p:pic>
        <p:nvPicPr>
          <p:cNvPr id="5" name="Grafik 4">
            <a:extLst>
              <a:ext uri="{FF2B5EF4-FFF2-40B4-BE49-F238E27FC236}">
                <a16:creationId xmlns:a16="http://schemas.microsoft.com/office/drawing/2014/main" id="{F03BE8E8-DF14-4CB0-A87D-314197E9E634}"/>
              </a:ext>
            </a:extLst>
          </p:cNvPr>
          <p:cNvPicPr>
            <a:picLocks noChangeAspect="1"/>
          </p:cNvPicPr>
          <p:nvPr/>
        </p:nvPicPr>
        <p:blipFill>
          <a:blip r:embed="rId2"/>
          <a:stretch>
            <a:fillRect/>
          </a:stretch>
        </p:blipFill>
        <p:spPr>
          <a:xfrm>
            <a:off x="283063" y="1307294"/>
            <a:ext cx="6654667" cy="3764769"/>
          </a:xfrm>
          <a:prstGeom prst="rect">
            <a:avLst/>
          </a:prstGeom>
        </p:spPr>
      </p:pic>
      <p:sp>
        <p:nvSpPr>
          <p:cNvPr id="6" name="Rechteck: abgerundete Ecken 5">
            <a:extLst>
              <a:ext uri="{FF2B5EF4-FFF2-40B4-BE49-F238E27FC236}">
                <a16:creationId xmlns:a16="http://schemas.microsoft.com/office/drawing/2014/main" id="{8BE219CE-0AE3-41E4-AE6B-5D82F26DAB50}"/>
              </a:ext>
            </a:extLst>
          </p:cNvPr>
          <p:cNvSpPr/>
          <p:nvPr/>
        </p:nvSpPr>
        <p:spPr>
          <a:xfrm>
            <a:off x="283063" y="1666875"/>
            <a:ext cx="6654667" cy="838200"/>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7E2919B7-74D2-44EA-88CA-A5117E6D5B53}"/>
              </a:ext>
            </a:extLst>
          </p:cNvPr>
          <p:cNvSpPr/>
          <p:nvPr/>
        </p:nvSpPr>
        <p:spPr>
          <a:xfrm>
            <a:off x="283063" y="2686050"/>
            <a:ext cx="3336438" cy="28098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DBF3917C-6A30-4877-92B6-638FB95BC2E2}"/>
              </a:ext>
            </a:extLst>
          </p:cNvPr>
          <p:cNvSpPr/>
          <p:nvPr/>
        </p:nvSpPr>
        <p:spPr>
          <a:xfrm>
            <a:off x="3693013" y="2686050"/>
            <a:ext cx="1274275" cy="28098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5141CA49-3FB6-45FA-BCBC-75F8893E0E08}"/>
              </a:ext>
            </a:extLst>
          </p:cNvPr>
          <p:cNvSpPr/>
          <p:nvPr/>
        </p:nvSpPr>
        <p:spPr>
          <a:xfrm>
            <a:off x="4731238" y="2981326"/>
            <a:ext cx="1460012" cy="28098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8102FEAF-2743-41BE-A01C-AA268A406EF2}"/>
              </a:ext>
            </a:extLst>
          </p:cNvPr>
          <p:cNvSpPr/>
          <p:nvPr/>
        </p:nvSpPr>
        <p:spPr>
          <a:xfrm>
            <a:off x="6186487" y="2981326"/>
            <a:ext cx="671513" cy="28098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987EF3F8-DDC4-48E8-8AC3-5439F5B3711B}"/>
              </a:ext>
            </a:extLst>
          </p:cNvPr>
          <p:cNvSpPr/>
          <p:nvPr/>
        </p:nvSpPr>
        <p:spPr>
          <a:xfrm>
            <a:off x="283063" y="3189677"/>
            <a:ext cx="2568442" cy="43934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mc:Choice xmlns:pslz="http://schemas.microsoft.com/office/powerpoint/2016/slidezoom" Requires="pslz">
          <p:graphicFrame>
            <p:nvGraphicFramePr>
              <p:cNvPr id="13" name="Folienzoom 12">
                <a:extLst>
                  <a:ext uri="{FF2B5EF4-FFF2-40B4-BE49-F238E27FC236}">
                    <a16:creationId xmlns:a16="http://schemas.microsoft.com/office/drawing/2014/main" id="{E4335780-6655-48AE-9820-4B851B93CE5C}"/>
                  </a:ext>
                </a:extLst>
              </p:cNvPr>
              <p:cNvGraphicFramePr>
                <a:graphicFrameLocks noChangeAspect="1"/>
              </p:cNvGraphicFramePr>
              <p:nvPr>
                <p:extLst>
                  <p:ext uri="{D42A27DB-BD31-4B8C-83A1-F6EECF244321}">
                    <p14:modId xmlns:p14="http://schemas.microsoft.com/office/powerpoint/2010/main" val="2926653733"/>
                  </p:ext>
                </p:extLst>
              </p:nvPr>
            </p:nvGraphicFramePr>
            <p:xfrm>
              <a:off x="7934325" y="4448175"/>
              <a:ext cx="3048000" cy="1714500"/>
            </p:xfrm>
            <a:graphic>
              <a:graphicData uri="http://schemas.microsoft.com/office/powerpoint/2016/slidezoom">
                <pslz:sldZm>
                  <pslz:sldZmObj sldId="371" cId="468113980">
                    <pslz:zmPr id="{01235DBC-845A-4D7E-BC5A-DC0795D7C0EA}"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3" name="Folienzoom 12">
                <a:extLst>
                  <a:ext uri="{FF2B5EF4-FFF2-40B4-BE49-F238E27FC236}">
                    <a16:creationId xmlns:a16="http://schemas.microsoft.com/office/drawing/2014/main" id="{E4335780-6655-48AE-9820-4B851B93CE5C}"/>
                  </a:ext>
                </a:extLst>
              </p:cNvPr>
              <p:cNvPicPr>
                <a:picLocks noGrp="1" noRot="1" noChangeAspect="1" noMove="1" noResize="1" noEditPoints="1" noAdjustHandles="1" noChangeArrowheads="1" noChangeShapeType="1"/>
              </p:cNvPicPr>
              <p:nvPr/>
            </p:nvPicPr>
            <p:blipFill>
              <a:blip r:embed="rId3"/>
              <a:stretch>
                <a:fillRect/>
              </a:stretch>
            </p:blipFill>
            <p:spPr>
              <a:xfrm>
                <a:off x="7934325" y="44481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6792349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E2BB9-771D-4975-BD52-350C9EA586D6}"/>
              </a:ext>
            </a:extLst>
          </p:cNvPr>
          <p:cNvSpPr>
            <a:spLocks noGrp="1"/>
          </p:cNvSpPr>
          <p:nvPr>
            <p:ph type="title"/>
          </p:nvPr>
        </p:nvSpPr>
        <p:spPr/>
        <p:txBody>
          <a:bodyPr/>
          <a:lstStyle/>
          <a:p>
            <a:r>
              <a:rPr lang="de-DE" dirty="0"/>
              <a:t>Fixer Beitrag</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Verein -&gt; Beiträge</a:t>
            </a:r>
            <a:endParaRPr lang="en-DE" dirty="0"/>
          </a:p>
        </p:txBody>
      </p:sp>
      <p:sp>
        <p:nvSpPr>
          <p:cNvPr id="3" name="Textplatzhalter 2">
            <a:extLst>
              <a:ext uri="{FF2B5EF4-FFF2-40B4-BE49-F238E27FC236}">
                <a16:creationId xmlns:a16="http://schemas.microsoft.com/office/drawing/2014/main" id="{1E65B651-B9A1-4FFA-9F09-0B65616A1185}"/>
              </a:ext>
            </a:extLst>
          </p:cNvPr>
          <p:cNvSpPr>
            <a:spLocks noGrp="1"/>
          </p:cNvSpPr>
          <p:nvPr>
            <p:ph type="body" sz="quarter" idx="10"/>
          </p:nvPr>
        </p:nvSpPr>
        <p:spPr/>
        <p:txBody>
          <a:bodyPr/>
          <a:lstStyle/>
          <a:p>
            <a:r>
              <a:rPr lang="de-DE" dirty="0"/>
              <a:t>Bezeichnung des Beitrags, diese wird auch in z.B. Beitragsrechnungen als Positionstext verwendet</a:t>
            </a:r>
          </a:p>
          <a:p>
            <a:r>
              <a:rPr lang="de-DE" dirty="0"/>
              <a:t>Der Beitragsschlüssel dient der abgekürzten Ansicht der Bezeichnung, sonst keine Funktion </a:t>
            </a:r>
          </a:p>
          <a:p>
            <a:r>
              <a:rPr lang="de-DE" dirty="0"/>
              <a:t>Die Info ist evtl. wichtig für Nachfolger</a:t>
            </a:r>
          </a:p>
          <a:p>
            <a:r>
              <a:rPr lang="de-DE" dirty="0"/>
              <a:t>Der Abrechnungszeitraum; je Zeitraum kann ein Beitrag nur einmal berechnet und gebucht  werden</a:t>
            </a:r>
            <a:endParaRPr lang="en-DE" dirty="0"/>
          </a:p>
        </p:txBody>
      </p:sp>
      <p:pic>
        <p:nvPicPr>
          <p:cNvPr id="7" name="Grafik 6">
            <a:extLst>
              <a:ext uri="{FF2B5EF4-FFF2-40B4-BE49-F238E27FC236}">
                <a16:creationId xmlns:a16="http://schemas.microsoft.com/office/drawing/2014/main" id="{7A1FFE7E-E20D-425D-BBD3-F66CF36B8D01}"/>
              </a:ext>
            </a:extLst>
          </p:cNvPr>
          <p:cNvPicPr>
            <a:picLocks noChangeAspect="1"/>
          </p:cNvPicPr>
          <p:nvPr/>
        </p:nvPicPr>
        <p:blipFill>
          <a:blip r:embed="rId2"/>
          <a:stretch>
            <a:fillRect/>
          </a:stretch>
        </p:blipFill>
        <p:spPr>
          <a:xfrm>
            <a:off x="362670" y="1378523"/>
            <a:ext cx="5733330" cy="5199996"/>
          </a:xfrm>
          <a:prstGeom prst="rect">
            <a:avLst/>
          </a:prstGeom>
        </p:spPr>
      </p:pic>
      <p:sp>
        <p:nvSpPr>
          <p:cNvPr id="8" name="Rechteck: abgerundete Ecken 7">
            <a:extLst>
              <a:ext uri="{FF2B5EF4-FFF2-40B4-BE49-F238E27FC236}">
                <a16:creationId xmlns:a16="http://schemas.microsoft.com/office/drawing/2014/main" id="{F6B35663-A736-493B-915F-595F0CD13E43}"/>
              </a:ext>
            </a:extLst>
          </p:cNvPr>
          <p:cNvSpPr/>
          <p:nvPr/>
        </p:nvSpPr>
        <p:spPr>
          <a:xfrm>
            <a:off x="1666066" y="1904426"/>
            <a:ext cx="2766447" cy="1905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0E05D9D6-C057-4004-9BFD-4A60C43654A9}"/>
              </a:ext>
            </a:extLst>
          </p:cNvPr>
          <p:cNvSpPr/>
          <p:nvPr/>
        </p:nvSpPr>
        <p:spPr>
          <a:xfrm>
            <a:off x="1666066" y="2118263"/>
            <a:ext cx="1084881" cy="1905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B2903A7B-979C-4DFD-9A3D-94E6EA3B9230}"/>
              </a:ext>
            </a:extLst>
          </p:cNvPr>
          <p:cNvSpPr/>
          <p:nvPr/>
        </p:nvSpPr>
        <p:spPr>
          <a:xfrm>
            <a:off x="1666066" y="2336872"/>
            <a:ext cx="3277891" cy="58456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A962B7C7-F348-43E1-80DF-0FE100ACCD7C}"/>
              </a:ext>
            </a:extLst>
          </p:cNvPr>
          <p:cNvSpPr/>
          <p:nvPr/>
        </p:nvSpPr>
        <p:spPr>
          <a:xfrm>
            <a:off x="1666066" y="2949451"/>
            <a:ext cx="3618855" cy="2138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097189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animBg="1"/>
      <p:bldP spid="9" grpId="0" uiExpand="1" animBg="1"/>
      <p:bldP spid="10" grpId="0" uiExpand="1" animBg="1"/>
      <p:bldP spid="11" grpId="0" uiExpan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12BFB-390C-4D83-B0C1-40AA2F4D1537}"/>
              </a:ext>
            </a:extLst>
          </p:cNvPr>
          <p:cNvSpPr>
            <a:spLocks noGrp="1"/>
          </p:cNvSpPr>
          <p:nvPr>
            <p:ph type="title"/>
          </p:nvPr>
        </p:nvSpPr>
        <p:spPr/>
        <p:txBody>
          <a:bodyPr/>
          <a:lstStyle/>
          <a:p>
            <a:r>
              <a:rPr lang="de-DE" dirty="0"/>
              <a:t>Erweiterter Mailclient</a:t>
            </a:r>
            <a:endParaRPr lang="en-DE" dirty="0"/>
          </a:p>
        </p:txBody>
      </p:sp>
      <p:sp>
        <p:nvSpPr>
          <p:cNvPr id="3" name="Textplatzhalter 2">
            <a:extLst>
              <a:ext uri="{FF2B5EF4-FFF2-40B4-BE49-F238E27FC236}">
                <a16:creationId xmlns:a16="http://schemas.microsoft.com/office/drawing/2014/main" id="{320BB220-1E7C-4992-8FAA-4416AA5A1B3A}"/>
              </a:ext>
            </a:extLst>
          </p:cNvPr>
          <p:cNvSpPr>
            <a:spLocks noGrp="1"/>
          </p:cNvSpPr>
          <p:nvPr>
            <p:ph type="body" sz="quarter" idx="10"/>
          </p:nvPr>
        </p:nvSpPr>
        <p:spPr/>
        <p:txBody>
          <a:bodyPr/>
          <a:lstStyle/>
          <a:p>
            <a:r>
              <a:rPr lang="de-DE" dirty="0"/>
              <a:t>Hier starten wir den erweiterten Mailclient, dieser wird in einem separaten Fenster ausgeführt</a:t>
            </a:r>
          </a:p>
          <a:p>
            <a:r>
              <a:rPr lang="de-DE" dirty="0"/>
              <a:t>Der Client besteht aus einer Orderleiste und eines Detailbereichs (wie jeder andere Mailclient auch ;-)</a:t>
            </a:r>
          </a:p>
          <a:p>
            <a:r>
              <a:rPr lang="de-DE" dirty="0"/>
              <a:t>Unter Einstellungen -&gt; Kontenverwaltung können wir unser(e) Emailkonten hinzufügen</a:t>
            </a:r>
          </a:p>
          <a:p>
            <a:endParaRPr lang="en-DE" dirty="0"/>
          </a:p>
        </p:txBody>
      </p:sp>
      <p:pic>
        <p:nvPicPr>
          <p:cNvPr id="5" name="Grafik 4">
            <a:extLst>
              <a:ext uri="{FF2B5EF4-FFF2-40B4-BE49-F238E27FC236}">
                <a16:creationId xmlns:a16="http://schemas.microsoft.com/office/drawing/2014/main" id="{1C1FAC4B-73B6-4CFD-8328-80F665A72817}"/>
              </a:ext>
            </a:extLst>
          </p:cNvPr>
          <p:cNvPicPr>
            <a:picLocks noChangeAspect="1"/>
          </p:cNvPicPr>
          <p:nvPr/>
        </p:nvPicPr>
        <p:blipFill>
          <a:blip r:embed="rId2"/>
          <a:stretch>
            <a:fillRect/>
          </a:stretch>
        </p:blipFill>
        <p:spPr>
          <a:xfrm>
            <a:off x="283063" y="1378523"/>
            <a:ext cx="4862548" cy="2833708"/>
          </a:xfrm>
          <a:prstGeom prst="rect">
            <a:avLst/>
          </a:prstGeom>
        </p:spPr>
      </p:pic>
      <p:sp>
        <p:nvSpPr>
          <p:cNvPr id="6" name="Rechteck: abgerundete Ecken 5">
            <a:extLst>
              <a:ext uri="{FF2B5EF4-FFF2-40B4-BE49-F238E27FC236}">
                <a16:creationId xmlns:a16="http://schemas.microsoft.com/office/drawing/2014/main" id="{74565C10-20B7-4E37-A3BB-5E3F1ACF14A1}"/>
              </a:ext>
            </a:extLst>
          </p:cNvPr>
          <p:cNvSpPr/>
          <p:nvPr/>
        </p:nvSpPr>
        <p:spPr>
          <a:xfrm>
            <a:off x="500063" y="3371850"/>
            <a:ext cx="252412" cy="25241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8" name="Grafik 7">
            <a:extLst>
              <a:ext uri="{FF2B5EF4-FFF2-40B4-BE49-F238E27FC236}">
                <a16:creationId xmlns:a16="http://schemas.microsoft.com/office/drawing/2014/main" id="{BE4584C9-6011-42D6-8932-8456550F47B9}"/>
              </a:ext>
            </a:extLst>
          </p:cNvPr>
          <p:cNvPicPr>
            <a:picLocks noChangeAspect="1"/>
          </p:cNvPicPr>
          <p:nvPr/>
        </p:nvPicPr>
        <p:blipFill>
          <a:blip r:embed="rId3"/>
          <a:stretch>
            <a:fillRect/>
          </a:stretch>
        </p:blipFill>
        <p:spPr>
          <a:xfrm>
            <a:off x="1974041" y="3026870"/>
            <a:ext cx="4005292" cy="2647969"/>
          </a:xfrm>
          <a:prstGeom prst="rect">
            <a:avLst/>
          </a:prstGeom>
        </p:spPr>
      </p:pic>
      <p:pic>
        <p:nvPicPr>
          <p:cNvPr id="10" name="Grafik 9">
            <a:extLst>
              <a:ext uri="{FF2B5EF4-FFF2-40B4-BE49-F238E27FC236}">
                <a16:creationId xmlns:a16="http://schemas.microsoft.com/office/drawing/2014/main" id="{95BB5EC3-B388-4E9C-A5DD-1AA71BA6C7F6}"/>
              </a:ext>
            </a:extLst>
          </p:cNvPr>
          <p:cNvPicPr>
            <a:picLocks noChangeAspect="1"/>
          </p:cNvPicPr>
          <p:nvPr/>
        </p:nvPicPr>
        <p:blipFill>
          <a:blip r:embed="rId4"/>
          <a:stretch>
            <a:fillRect/>
          </a:stretch>
        </p:blipFill>
        <p:spPr>
          <a:xfrm>
            <a:off x="2076438" y="4412450"/>
            <a:ext cx="3181373" cy="1766900"/>
          </a:xfrm>
          <a:prstGeom prst="rect">
            <a:avLst/>
          </a:prstGeom>
        </p:spPr>
      </p:pic>
    </p:spTree>
    <p:extLst>
      <p:ext uri="{BB962C8B-B14F-4D97-AF65-F5344CB8AC3E}">
        <p14:creationId xmlns:p14="http://schemas.microsoft.com/office/powerpoint/2010/main" val="15558729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13533-7F0E-4CB8-A99B-E6CB5D22310C}"/>
              </a:ext>
            </a:extLst>
          </p:cNvPr>
          <p:cNvSpPr>
            <a:spLocks noGrp="1"/>
          </p:cNvSpPr>
          <p:nvPr>
            <p:ph type="title"/>
          </p:nvPr>
        </p:nvSpPr>
        <p:spPr/>
        <p:txBody>
          <a:bodyPr/>
          <a:lstStyle/>
          <a:p>
            <a:r>
              <a:rPr lang="de-DE" dirty="0"/>
              <a:t>Emailkonto hinzufügen</a:t>
            </a:r>
            <a:endParaRPr lang="en-DE" dirty="0"/>
          </a:p>
        </p:txBody>
      </p:sp>
      <p:sp>
        <p:nvSpPr>
          <p:cNvPr id="3" name="Textplatzhalter 2">
            <a:extLst>
              <a:ext uri="{FF2B5EF4-FFF2-40B4-BE49-F238E27FC236}">
                <a16:creationId xmlns:a16="http://schemas.microsoft.com/office/drawing/2014/main" id="{CB9111D8-2C7C-48FC-86EA-61F75108575A}"/>
              </a:ext>
            </a:extLst>
          </p:cNvPr>
          <p:cNvSpPr>
            <a:spLocks noGrp="1"/>
          </p:cNvSpPr>
          <p:nvPr>
            <p:ph type="body" sz="quarter" idx="10"/>
          </p:nvPr>
        </p:nvSpPr>
        <p:spPr/>
        <p:txBody>
          <a:bodyPr/>
          <a:lstStyle/>
          <a:p>
            <a:r>
              <a:rPr lang="de-DE" dirty="0"/>
              <a:t>Im ersten Schritt erfassen wir die Mailadresse und das beim Mailprovider hinterlegte Kennwort</a:t>
            </a:r>
          </a:p>
          <a:p>
            <a:r>
              <a:rPr lang="de-DE" dirty="0"/>
              <a:t>Der Anzeigenname wird beim Empfänger der Email angezeigt</a:t>
            </a:r>
          </a:p>
          <a:p>
            <a:endParaRPr lang="en-DE" dirty="0"/>
          </a:p>
        </p:txBody>
      </p:sp>
      <p:pic>
        <p:nvPicPr>
          <p:cNvPr id="5" name="Grafik 4">
            <a:extLst>
              <a:ext uri="{FF2B5EF4-FFF2-40B4-BE49-F238E27FC236}">
                <a16:creationId xmlns:a16="http://schemas.microsoft.com/office/drawing/2014/main" id="{8A8F2E54-F67A-4AA8-AA53-D005BF6B7B70}"/>
              </a:ext>
            </a:extLst>
          </p:cNvPr>
          <p:cNvPicPr>
            <a:picLocks noChangeAspect="1"/>
          </p:cNvPicPr>
          <p:nvPr/>
        </p:nvPicPr>
        <p:blipFill>
          <a:blip r:embed="rId2"/>
          <a:stretch>
            <a:fillRect/>
          </a:stretch>
        </p:blipFill>
        <p:spPr>
          <a:xfrm>
            <a:off x="283063" y="1378523"/>
            <a:ext cx="3961685" cy="3483990"/>
          </a:xfrm>
          <a:prstGeom prst="rect">
            <a:avLst/>
          </a:prstGeom>
        </p:spPr>
      </p:pic>
    </p:spTree>
    <p:extLst>
      <p:ext uri="{BB962C8B-B14F-4D97-AF65-F5344CB8AC3E}">
        <p14:creationId xmlns:p14="http://schemas.microsoft.com/office/powerpoint/2010/main" val="14337596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FD94F-9355-41A3-8423-7BF525CC6B4D}"/>
              </a:ext>
            </a:extLst>
          </p:cNvPr>
          <p:cNvSpPr>
            <a:spLocks noGrp="1"/>
          </p:cNvSpPr>
          <p:nvPr>
            <p:ph type="title"/>
          </p:nvPr>
        </p:nvSpPr>
        <p:spPr/>
        <p:txBody>
          <a:bodyPr/>
          <a:lstStyle/>
          <a:p>
            <a:r>
              <a:rPr lang="de-DE" dirty="0"/>
              <a:t>Emailkonto hinzufügen</a:t>
            </a:r>
            <a:endParaRPr lang="en-DE" dirty="0"/>
          </a:p>
        </p:txBody>
      </p:sp>
      <p:sp>
        <p:nvSpPr>
          <p:cNvPr id="3" name="Textplatzhalter 2">
            <a:extLst>
              <a:ext uri="{FF2B5EF4-FFF2-40B4-BE49-F238E27FC236}">
                <a16:creationId xmlns:a16="http://schemas.microsoft.com/office/drawing/2014/main" id="{41ECB5DA-58A0-4D2F-AAA3-9DC83FC10D17}"/>
              </a:ext>
            </a:extLst>
          </p:cNvPr>
          <p:cNvSpPr>
            <a:spLocks noGrp="1"/>
          </p:cNvSpPr>
          <p:nvPr>
            <p:ph type="body" sz="quarter" idx="10"/>
          </p:nvPr>
        </p:nvSpPr>
        <p:spPr/>
        <p:txBody>
          <a:bodyPr/>
          <a:lstStyle/>
          <a:p>
            <a:r>
              <a:rPr lang="de-DE" dirty="0"/>
              <a:t>Im nächsten Schritt erfassen Sie die Zugangsdaten für Ihr Mailkonto, näheres entnehmen Sie bitte der Beschreibung Ihres Mailproviders</a:t>
            </a:r>
          </a:p>
          <a:p>
            <a:r>
              <a:rPr lang="de-DE" dirty="0"/>
              <a:t>IMAP: Kopien der Emails auf dem Emailserver werden angezeigt</a:t>
            </a:r>
          </a:p>
          <a:p>
            <a:r>
              <a:rPr lang="de-DE" dirty="0"/>
              <a:t>POP3: Emails werden vom Emailserver heruntergeladen, wenn diese gelöscht werden, sind diese Weg ;-) </a:t>
            </a:r>
            <a:endParaRPr lang="en-DE" dirty="0"/>
          </a:p>
        </p:txBody>
      </p:sp>
      <p:pic>
        <p:nvPicPr>
          <p:cNvPr id="5" name="Grafik 4">
            <a:extLst>
              <a:ext uri="{FF2B5EF4-FFF2-40B4-BE49-F238E27FC236}">
                <a16:creationId xmlns:a16="http://schemas.microsoft.com/office/drawing/2014/main" id="{1F917D69-6BCE-4B8D-B903-5AC1894E6598}"/>
              </a:ext>
            </a:extLst>
          </p:cNvPr>
          <p:cNvPicPr>
            <a:picLocks noChangeAspect="1"/>
          </p:cNvPicPr>
          <p:nvPr/>
        </p:nvPicPr>
        <p:blipFill>
          <a:blip r:embed="rId2"/>
          <a:stretch>
            <a:fillRect/>
          </a:stretch>
        </p:blipFill>
        <p:spPr>
          <a:xfrm>
            <a:off x="283062" y="1378523"/>
            <a:ext cx="5374787" cy="4698660"/>
          </a:xfrm>
          <a:prstGeom prst="rect">
            <a:avLst/>
          </a:prstGeom>
        </p:spPr>
      </p:pic>
    </p:spTree>
    <p:extLst>
      <p:ext uri="{BB962C8B-B14F-4D97-AF65-F5344CB8AC3E}">
        <p14:creationId xmlns:p14="http://schemas.microsoft.com/office/powerpoint/2010/main" val="35556613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724CA-4DBC-4D44-81AF-1FBB992B62F0}"/>
              </a:ext>
            </a:extLst>
          </p:cNvPr>
          <p:cNvSpPr>
            <a:spLocks noGrp="1"/>
          </p:cNvSpPr>
          <p:nvPr>
            <p:ph type="title"/>
          </p:nvPr>
        </p:nvSpPr>
        <p:spPr/>
        <p:txBody>
          <a:bodyPr/>
          <a:lstStyle/>
          <a:p>
            <a:r>
              <a:rPr lang="de-DE" dirty="0"/>
              <a:t>Emailkonto zusätzliche Einstellungen</a:t>
            </a:r>
            <a:endParaRPr lang="en-DE" dirty="0"/>
          </a:p>
        </p:txBody>
      </p:sp>
      <p:sp>
        <p:nvSpPr>
          <p:cNvPr id="3" name="Textplatzhalter 2">
            <a:extLst>
              <a:ext uri="{FF2B5EF4-FFF2-40B4-BE49-F238E27FC236}">
                <a16:creationId xmlns:a16="http://schemas.microsoft.com/office/drawing/2014/main" id="{348BCA9A-7149-4A54-BBE2-B2641F7217D6}"/>
              </a:ext>
            </a:extLst>
          </p:cNvPr>
          <p:cNvSpPr>
            <a:spLocks noGrp="1"/>
          </p:cNvSpPr>
          <p:nvPr>
            <p:ph type="body" sz="quarter" idx="10"/>
          </p:nvPr>
        </p:nvSpPr>
        <p:spPr/>
        <p:txBody>
          <a:bodyPr>
            <a:normAutofit lnSpcReduction="10000"/>
          </a:bodyPr>
          <a:lstStyle/>
          <a:p>
            <a:r>
              <a:rPr lang="de-DE" dirty="0"/>
              <a:t>Versand von Mails an zusätzliche Empfänger</a:t>
            </a:r>
          </a:p>
          <a:p>
            <a:r>
              <a:rPr lang="de-DE" dirty="0" err="1"/>
              <a:t>Signatir</a:t>
            </a:r>
            <a:r>
              <a:rPr lang="de-DE" dirty="0"/>
              <a:t> automatisch einfügen, Signaturen können unter Benutzer -&gt; Benutzerdetails erstellt werden</a:t>
            </a:r>
          </a:p>
          <a:p>
            <a:r>
              <a:rPr lang="de-DE" dirty="0"/>
              <a:t>Empfängerbeschränkung (bei eingeschränkten Providern</a:t>
            </a:r>
          </a:p>
          <a:p>
            <a:r>
              <a:rPr lang="de-DE" dirty="0"/>
              <a:t>Bezug: Emails, die von bekannten Mailadressen kommen (Mitglieder) können automatisch im Onlinespeicher mit Bezug zum Mitglied abgelegt werden Emails mit Bezug erkannt man an diesem Symbol </a:t>
            </a:r>
            <a:endParaRPr lang="en-DE" dirty="0"/>
          </a:p>
        </p:txBody>
      </p:sp>
      <p:pic>
        <p:nvPicPr>
          <p:cNvPr id="5" name="Grafik 4">
            <a:extLst>
              <a:ext uri="{FF2B5EF4-FFF2-40B4-BE49-F238E27FC236}">
                <a16:creationId xmlns:a16="http://schemas.microsoft.com/office/drawing/2014/main" id="{655659C2-77AA-4B96-928F-69972D5DED16}"/>
              </a:ext>
            </a:extLst>
          </p:cNvPr>
          <p:cNvPicPr>
            <a:picLocks noChangeAspect="1"/>
          </p:cNvPicPr>
          <p:nvPr/>
        </p:nvPicPr>
        <p:blipFill>
          <a:blip r:embed="rId2"/>
          <a:stretch>
            <a:fillRect/>
          </a:stretch>
        </p:blipFill>
        <p:spPr>
          <a:xfrm>
            <a:off x="283063" y="1524000"/>
            <a:ext cx="5527187" cy="4870668"/>
          </a:xfrm>
          <a:prstGeom prst="rect">
            <a:avLst/>
          </a:prstGeom>
        </p:spPr>
      </p:pic>
      <p:sp>
        <p:nvSpPr>
          <p:cNvPr id="6" name="Rechteck: abgerundete Ecken 5">
            <a:extLst>
              <a:ext uri="{FF2B5EF4-FFF2-40B4-BE49-F238E27FC236}">
                <a16:creationId xmlns:a16="http://schemas.microsoft.com/office/drawing/2014/main" id="{F51D9167-79AE-43A9-85D0-9ADF5708478B}"/>
              </a:ext>
            </a:extLst>
          </p:cNvPr>
          <p:cNvSpPr/>
          <p:nvPr/>
        </p:nvSpPr>
        <p:spPr>
          <a:xfrm>
            <a:off x="478213" y="2203839"/>
            <a:ext cx="4655761" cy="820349"/>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91459133-FBFF-4EFB-B78E-8A38BADFEF5A}"/>
              </a:ext>
            </a:extLst>
          </p:cNvPr>
          <p:cNvSpPr/>
          <p:nvPr/>
        </p:nvSpPr>
        <p:spPr>
          <a:xfrm>
            <a:off x="478212" y="3024188"/>
            <a:ext cx="4655761" cy="323850"/>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D3A69295-0E99-4B5F-9B69-A535A64EC250}"/>
              </a:ext>
            </a:extLst>
          </p:cNvPr>
          <p:cNvSpPr/>
          <p:nvPr/>
        </p:nvSpPr>
        <p:spPr>
          <a:xfrm>
            <a:off x="478211" y="3361124"/>
            <a:ext cx="4655761" cy="1248975"/>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6C53D97C-B1CE-4D38-88F2-7BF3FE245BB2}"/>
              </a:ext>
            </a:extLst>
          </p:cNvPr>
          <p:cNvSpPr/>
          <p:nvPr/>
        </p:nvSpPr>
        <p:spPr>
          <a:xfrm>
            <a:off x="478211" y="4623185"/>
            <a:ext cx="4655761" cy="1168015"/>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1" name="Grafik 10">
            <a:extLst>
              <a:ext uri="{FF2B5EF4-FFF2-40B4-BE49-F238E27FC236}">
                <a16:creationId xmlns:a16="http://schemas.microsoft.com/office/drawing/2014/main" id="{6B3C525C-9943-48E8-80EF-D7464F8F39F1}"/>
              </a:ext>
            </a:extLst>
          </p:cNvPr>
          <p:cNvPicPr>
            <a:picLocks noChangeAspect="1"/>
          </p:cNvPicPr>
          <p:nvPr/>
        </p:nvPicPr>
        <p:blipFill>
          <a:blip r:embed="rId3"/>
          <a:stretch>
            <a:fillRect/>
          </a:stretch>
        </p:blipFill>
        <p:spPr>
          <a:xfrm>
            <a:off x="8753169" y="6126954"/>
            <a:ext cx="253934" cy="347985"/>
          </a:xfrm>
          <a:prstGeom prst="rect">
            <a:avLst/>
          </a:prstGeom>
        </p:spPr>
      </p:pic>
    </p:spTree>
    <p:extLst>
      <p:ext uri="{BB962C8B-B14F-4D97-AF65-F5344CB8AC3E}">
        <p14:creationId xmlns:p14="http://schemas.microsoft.com/office/powerpoint/2010/main" val="23107369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55FC0-02C9-412B-9D52-51233F37970F}"/>
              </a:ext>
            </a:extLst>
          </p:cNvPr>
          <p:cNvSpPr>
            <a:spLocks noGrp="1"/>
          </p:cNvSpPr>
          <p:nvPr>
            <p:ph type="title"/>
          </p:nvPr>
        </p:nvSpPr>
        <p:spPr/>
        <p:txBody>
          <a:bodyPr/>
          <a:lstStyle/>
          <a:p>
            <a:r>
              <a:rPr lang="de-DE" dirty="0"/>
              <a:t>Email senden</a:t>
            </a:r>
            <a:endParaRPr lang="en-DE" dirty="0"/>
          </a:p>
        </p:txBody>
      </p:sp>
      <p:sp>
        <p:nvSpPr>
          <p:cNvPr id="3" name="Textplatzhalter 2">
            <a:extLst>
              <a:ext uri="{FF2B5EF4-FFF2-40B4-BE49-F238E27FC236}">
                <a16:creationId xmlns:a16="http://schemas.microsoft.com/office/drawing/2014/main" id="{B49A6EB9-A630-49DA-A544-C35A052AAA3C}"/>
              </a:ext>
            </a:extLst>
          </p:cNvPr>
          <p:cNvSpPr>
            <a:spLocks noGrp="1"/>
          </p:cNvSpPr>
          <p:nvPr>
            <p:ph type="body" sz="quarter" idx="10"/>
          </p:nvPr>
        </p:nvSpPr>
        <p:spPr/>
        <p:txBody>
          <a:bodyPr/>
          <a:lstStyle/>
          <a:p>
            <a:r>
              <a:rPr lang="de-DE" dirty="0"/>
              <a:t>Bei mehreren Emailkonten kann hier das </a:t>
            </a:r>
            <a:r>
              <a:rPr lang="de-DE" dirty="0" err="1"/>
              <a:t>Versendekonto</a:t>
            </a:r>
            <a:r>
              <a:rPr lang="de-DE" dirty="0"/>
              <a:t> bestimmt werden</a:t>
            </a:r>
          </a:p>
          <a:p>
            <a:r>
              <a:rPr lang="de-DE" dirty="0"/>
              <a:t>Hier wird bestimmt, ob eine Mail an alle (BCC) oder an jedes Mitglied eine separate Mail gesendet wird, nur bei Mitgliedsbezogenen Mails können individuelle Anhänge oder Textvariablen verwendet werden</a:t>
            </a:r>
          </a:p>
          <a:p>
            <a:r>
              <a:rPr lang="de-DE" dirty="0"/>
              <a:t>Textvariable einfügen</a:t>
            </a:r>
          </a:p>
          <a:p>
            <a:r>
              <a:rPr lang="de-DE" dirty="0"/>
              <a:t>Nach dem senden finden wir die Emails im Postausgang </a:t>
            </a:r>
          </a:p>
          <a:p>
            <a:endParaRPr lang="en-DE" dirty="0"/>
          </a:p>
        </p:txBody>
      </p:sp>
      <p:pic>
        <p:nvPicPr>
          <p:cNvPr id="5" name="Grafik 4">
            <a:extLst>
              <a:ext uri="{FF2B5EF4-FFF2-40B4-BE49-F238E27FC236}">
                <a16:creationId xmlns:a16="http://schemas.microsoft.com/office/drawing/2014/main" id="{7415A365-950A-4A29-83DD-33B8226609CA}"/>
              </a:ext>
            </a:extLst>
          </p:cNvPr>
          <p:cNvPicPr>
            <a:picLocks noChangeAspect="1"/>
          </p:cNvPicPr>
          <p:nvPr/>
        </p:nvPicPr>
        <p:blipFill>
          <a:blip r:embed="rId2"/>
          <a:stretch>
            <a:fillRect/>
          </a:stretch>
        </p:blipFill>
        <p:spPr>
          <a:xfrm>
            <a:off x="283063" y="1524001"/>
            <a:ext cx="6856838" cy="4810846"/>
          </a:xfrm>
          <a:prstGeom prst="rect">
            <a:avLst/>
          </a:prstGeom>
        </p:spPr>
      </p:pic>
      <p:sp>
        <p:nvSpPr>
          <p:cNvPr id="6" name="Rechteck: abgerundete Ecken 5">
            <a:extLst>
              <a:ext uri="{FF2B5EF4-FFF2-40B4-BE49-F238E27FC236}">
                <a16:creationId xmlns:a16="http://schemas.microsoft.com/office/drawing/2014/main" id="{9BC66737-A6DD-4161-9BEA-540516801F96}"/>
              </a:ext>
            </a:extLst>
          </p:cNvPr>
          <p:cNvSpPr/>
          <p:nvPr/>
        </p:nvSpPr>
        <p:spPr>
          <a:xfrm>
            <a:off x="328872" y="1943100"/>
            <a:ext cx="4233603" cy="2333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22CEA011-77DE-4028-8BF0-7A4DA6B18EA6}"/>
              </a:ext>
            </a:extLst>
          </p:cNvPr>
          <p:cNvSpPr/>
          <p:nvPr/>
        </p:nvSpPr>
        <p:spPr>
          <a:xfrm>
            <a:off x="4774351" y="1945703"/>
            <a:ext cx="2269388" cy="2333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C102DAD2-B699-4ABE-8414-1CCDC7DEB32D}"/>
              </a:ext>
            </a:extLst>
          </p:cNvPr>
          <p:cNvSpPr/>
          <p:nvPr/>
        </p:nvSpPr>
        <p:spPr>
          <a:xfrm>
            <a:off x="4870513" y="3569716"/>
            <a:ext cx="2269388" cy="2333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94B848D2-9C54-47CC-AE14-FF91BB1A3A1F}"/>
              </a:ext>
            </a:extLst>
          </p:cNvPr>
          <p:cNvSpPr/>
          <p:nvPr/>
        </p:nvSpPr>
        <p:spPr>
          <a:xfrm>
            <a:off x="272320" y="1680940"/>
            <a:ext cx="842105" cy="23336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5110451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C81556-A04B-47C4-870B-CCB188E1059A}"/>
              </a:ext>
            </a:extLst>
          </p:cNvPr>
          <p:cNvSpPr>
            <a:spLocks noGrp="1"/>
          </p:cNvSpPr>
          <p:nvPr>
            <p:ph type="title"/>
          </p:nvPr>
        </p:nvSpPr>
        <p:spPr/>
        <p:txBody>
          <a:bodyPr/>
          <a:lstStyle/>
          <a:p>
            <a:r>
              <a:rPr lang="de-DE" dirty="0"/>
              <a:t>Abgelegte Emails</a:t>
            </a:r>
            <a:endParaRPr lang="en-DE" dirty="0"/>
          </a:p>
        </p:txBody>
      </p:sp>
      <p:sp>
        <p:nvSpPr>
          <p:cNvPr id="3" name="Textplatzhalter 2">
            <a:extLst>
              <a:ext uri="{FF2B5EF4-FFF2-40B4-BE49-F238E27FC236}">
                <a16:creationId xmlns:a16="http://schemas.microsoft.com/office/drawing/2014/main" id="{49AE729C-AD40-41CA-8250-69F5E98E0046}"/>
              </a:ext>
            </a:extLst>
          </p:cNvPr>
          <p:cNvSpPr>
            <a:spLocks noGrp="1"/>
          </p:cNvSpPr>
          <p:nvPr>
            <p:ph type="body" sz="quarter" idx="10"/>
          </p:nvPr>
        </p:nvSpPr>
        <p:spPr/>
        <p:txBody>
          <a:bodyPr/>
          <a:lstStyle/>
          <a:p>
            <a:pPr marL="0" indent="0">
              <a:buNone/>
            </a:pPr>
            <a:r>
              <a:rPr lang="de-DE" dirty="0"/>
              <a:t>Unter Kommunikation -&gt; Emails finden wir alle in Bezug gesetzten Emails, mit einem Doppelklick können diese geöffnet werden.</a:t>
            </a:r>
          </a:p>
          <a:p>
            <a:pPr marL="0" indent="0">
              <a:buNone/>
            </a:pPr>
            <a:r>
              <a:rPr lang="de-DE" dirty="0"/>
              <a:t>Diese Emails finden wir auch in den einzelnen Mitgliedern im Register Emails</a:t>
            </a:r>
          </a:p>
        </p:txBody>
      </p:sp>
      <p:pic>
        <p:nvPicPr>
          <p:cNvPr id="5" name="Grafik 4">
            <a:extLst>
              <a:ext uri="{FF2B5EF4-FFF2-40B4-BE49-F238E27FC236}">
                <a16:creationId xmlns:a16="http://schemas.microsoft.com/office/drawing/2014/main" id="{46844E17-1E5C-4CC7-8B87-97560AB18F7A}"/>
              </a:ext>
            </a:extLst>
          </p:cNvPr>
          <p:cNvPicPr>
            <a:picLocks noChangeAspect="1"/>
          </p:cNvPicPr>
          <p:nvPr/>
        </p:nvPicPr>
        <p:blipFill>
          <a:blip r:embed="rId2"/>
          <a:stretch>
            <a:fillRect/>
          </a:stretch>
        </p:blipFill>
        <p:spPr>
          <a:xfrm>
            <a:off x="283063" y="1524000"/>
            <a:ext cx="6461623" cy="4471618"/>
          </a:xfrm>
          <a:prstGeom prst="rect">
            <a:avLst/>
          </a:prstGeom>
        </p:spPr>
      </p:pic>
      <mc:AlternateContent xmlns:mc="http://schemas.openxmlformats.org/markup-compatibility/2006">
        <mc:Choice xmlns:pslz="http://schemas.microsoft.com/office/powerpoint/2016/slidezoom" Requires="pslz">
          <p:graphicFrame>
            <p:nvGraphicFramePr>
              <p:cNvPr id="9" name="Folienzoom 8">
                <a:extLst>
                  <a:ext uri="{FF2B5EF4-FFF2-40B4-BE49-F238E27FC236}">
                    <a16:creationId xmlns:a16="http://schemas.microsoft.com/office/drawing/2014/main" id="{EF2C6C3E-EE28-46DA-8C09-F76611035759}"/>
                  </a:ext>
                </a:extLst>
              </p:cNvPr>
              <p:cNvGraphicFramePr>
                <a:graphicFrameLocks noChangeAspect="1"/>
              </p:cNvGraphicFramePr>
              <p:nvPr>
                <p:extLst>
                  <p:ext uri="{D42A27DB-BD31-4B8C-83A1-F6EECF244321}">
                    <p14:modId xmlns:p14="http://schemas.microsoft.com/office/powerpoint/2010/main" val="1872259872"/>
                  </p:ext>
                </p:extLst>
              </p:nvPr>
            </p:nvGraphicFramePr>
            <p:xfrm>
              <a:off x="8262938" y="4376738"/>
              <a:ext cx="3048000" cy="1714500"/>
            </p:xfrm>
            <a:graphic>
              <a:graphicData uri="http://schemas.microsoft.com/office/powerpoint/2016/slidezoom">
                <pslz:sldZm>
                  <pslz:sldZmObj sldId="371" cId="468113980">
                    <pslz:zmPr id="{D4D19826-E41B-4D5C-ADCA-3C35648AD84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9" name="Folienzoom 8">
                <a:extLst>
                  <a:ext uri="{FF2B5EF4-FFF2-40B4-BE49-F238E27FC236}">
                    <a16:creationId xmlns:a16="http://schemas.microsoft.com/office/drawing/2014/main" id="{EF2C6C3E-EE28-46DA-8C09-F76611035759}"/>
                  </a:ext>
                </a:extLst>
              </p:cNvPr>
              <p:cNvPicPr>
                <a:picLocks noGrp="1" noRot="1" noChangeAspect="1" noMove="1" noResize="1" noEditPoints="1" noAdjustHandles="1" noChangeArrowheads="1" noChangeShapeType="1"/>
              </p:cNvPicPr>
              <p:nvPr/>
            </p:nvPicPr>
            <p:blipFill>
              <a:blip r:embed="rId3"/>
              <a:stretch>
                <a:fillRect/>
              </a:stretch>
            </p:blipFill>
            <p:spPr>
              <a:xfrm>
                <a:off x="8262938" y="437673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048699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A92BA-107C-4F67-8DB1-1B6D9F995BE5}"/>
              </a:ext>
            </a:extLst>
          </p:cNvPr>
          <p:cNvSpPr>
            <a:spLocks noGrp="1"/>
          </p:cNvSpPr>
          <p:nvPr>
            <p:ph type="title"/>
          </p:nvPr>
        </p:nvSpPr>
        <p:spPr/>
        <p:txBody>
          <a:bodyPr/>
          <a:lstStyle/>
          <a:p>
            <a:r>
              <a:rPr lang="de-DE" dirty="0"/>
              <a:t>SMS</a:t>
            </a:r>
            <a:endParaRPr lang="en-DE" dirty="0"/>
          </a:p>
        </p:txBody>
      </p:sp>
      <p:sp>
        <p:nvSpPr>
          <p:cNvPr id="3" name="Textplatzhalter 2">
            <a:extLst>
              <a:ext uri="{FF2B5EF4-FFF2-40B4-BE49-F238E27FC236}">
                <a16:creationId xmlns:a16="http://schemas.microsoft.com/office/drawing/2014/main" id="{0A53ED91-6948-4BB5-96E6-051FC2018538}"/>
              </a:ext>
            </a:extLst>
          </p:cNvPr>
          <p:cNvSpPr>
            <a:spLocks noGrp="1"/>
          </p:cNvSpPr>
          <p:nvPr>
            <p:ph type="body" sz="quarter" idx="10"/>
          </p:nvPr>
        </p:nvSpPr>
        <p:spPr>
          <a:xfrm>
            <a:off x="283063" y="1524000"/>
            <a:ext cx="11546267" cy="4950939"/>
          </a:xfrm>
        </p:spPr>
        <p:txBody>
          <a:bodyPr/>
          <a:lstStyle/>
          <a:p>
            <a:pPr marL="0" indent="0">
              <a:buNone/>
            </a:pPr>
            <a:r>
              <a:rPr lang="de-DE" dirty="0"/>
              <a:t>Als zusätzlichen Kommunikationskanal stellt Netxp-Verein den SMS Versand zur Verfügung. Die SMS ist die einzige DSGVO konforme Kommunikationsmöglichkeit, mit der Einzelmitglieder oder Mitgliedergruppen schnell und sicher informiert werden können, ohne sie anrufen zu müssen.</a:t>
            </a:r>
          </a:p>
          <a:p>
            <a:pPr marL="0" indent="0">
              <a:buNone/>
            </a:pPr>
            <a:r>
              <a:rPr lang="de-DE" dirty="0"/>
              <a:t>Netxp-Verein kann SMS versenden, die entweder beantwortbar sind und die Antworten in der Software geliefert werden oder der Absender der SMS individuell eingestellt werden kann. Bei individuellen Absendern ist zu bedenken, das dieser max. 11 Buchstaben oder 16 Zahlen umfassen kann. Es ist jedoch möglich, die Mobilfunknummer des Absenders einzutragen, so dass etwaige Antworten direkt auf den Mobiltelefon des Absenders eintreffen.</a:t>
            </a:r>
          </a:p>
          <a:p>
            <a:pPr marL="0" indent="0">
              <a:buNone/>
            </a:pPr>
            <a:r>
              <a:rPr lang="de-DE" dirty="0"/>
              <a:t>SMS Kurznachrichten sind zusätzlich kostenpflichtig, die Kosten können aber von lokalen Sponsoren übernommen werden.</a:t>
            </a:r>
          </a:p>
          <a:p>
            <a:pPr marL="0" indent="0">
              <a:buNone/>
            </a:pPr>
            <a:endParaRPr lang="en-DE" dirty="0"/>
          </a:p>
        </p:txBody>
      </p:sp>
    </p:spTree>
    <p:extLst>
      <p:ext uri="{BB962C8B-B14F-4D97-AF65-F5344CB8AC3E}">
        <p14:creationId xmlns:p14="http://schemas.microsoft.com/office/powerpoint/2010/main" val="2985502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864EF-73A1-4A2A-9E0E-2C704326B8A9}"/>
              </a:ext>
            </a:extLst>
          </p:cNvPr>
          <p:cNvSpPr>
            <a:spLocks noGrp="1"/>
          </p:cNvSpPr>
          <p:nvPr>
            <p:ph type="title"/>
          </p:nvPr>
        </p:nvSpPr>
        <p:spPr/>
        <p:txBody>
          <a:bodyPr/>
          <a:lstStyle/>
          <a:p>
            <a:r>
              <a:rPr lang="de-DE" dirty="0"/>
              <a:t>SMS Absendereinstellen</a:t>
            </a:r>
            <a:endParaRPr lang="en-DE" dirty="0"/>
          </a:p>
        </p:txBody>
      </p:sp>
      <p:sp>
        <p:nvSpPr>
          <p:cNvPr id="3" name="Textplatzhalter 2">
            <a:extLst>
              <a:ext uri="{FF2B5EF4-FFF2-40B4-BE49-F238E27FC236}">
                <a16:creationId xmlns:a16="http://schemas.microsoft.com/office/drawing/2014/main" id="{0431D458-8568-4979-9D96-2C64A637EA96}"/>
              </a:ext>
            </a:extLst>
          </p:cNvPr>
          <p:cNvSpPr>
            <a:spLocks noGrp="1"/>
          </p:cNvSpPr>
          <p:nvPr>
            <p:ph type="body" sz="quarter" idx="10"/>
          </p:nvPr>
        </p:nvSpPr>
        <p:spPr/>
        <p:txBody>
          <a:bodyPr/>
          <a:lstStyle/>
          <a:p>
            <a:pPr marL="0" indent="0">
              <a:buNone/>
            </a:pPr>
            <a:r>
              <a:rPr lang="de-DE" dirty="0"/>
              <a:t>Hier stellen wir den Absender der SMS ein:</a:t>
            </a:r>
          </a:p>
          <a:p>
            <a:r>
              <a:rPr lang="de-DE" dirty="0"/>
              <a:t>Lautet der Absender !RUECKSMS! </a:t>
            </a:r>
            <a:br>
              <a:rPr lang="de-DE" dirty="0"/>
            </a:br>
            <a:r>
              <a:rPr lang="de-DE" dirty="0"/>
              <a:t>Werden die Antworten in Netxp-Verein angezeigt</a:t>
            </a:r>
          </a:p>
          <a:p>
            <a:r>
              <a:rPr lang="de-DE" dirty="0"/>
              <a:t>°Wird z. B. Ihre Mobilfunknummer  eingetragen erscheint dies als Absender in der SMS</a:t>
            </a:r>
          </a:p>
        </p:txBody>
      </p:sp>
      <p:pic>
        <p:nvPicPr>
          <p:cNvPr id="5" name="Grafik 4">
            <a:extLst>
              <a:ext uri="{FF2B5EF4-FFF2-40B4-BE49-F238E27FC236}">
                <a16:creationId xmlns:a16="http://schemas.microsoft.com/office/drawing/2014/main" id="{5FE8A642-CFD8-47E0-9876-53FA466B683F}"/>
              </a:ext>
            </a:extLst>
          </p:cNvPr>
          <p:cNvPicPr>
            <a:picLocks noChangeAspect="1"/>
          </p:cNvPicPr>
          <p:nvPr/>
        </p:nvPicPr>
        <p:blipFill>
          <a:blip r:embed="rId2"/>
          <a:stretch>
            <a:fillRect/>
          </a:stretch>
        </p:blipFill>
        <p:spPr>
          <a:xfrm>
            <a:off x="283063" y="1524001"/>
            <a:ext cx="6648557" cy="3709988"/>
          </a:xfrm>
          <a:prstGeom prst="rect">
            <a:avLst/>
          </a:prstGeom>
        </p:spPr>
      </p:pic>
      <p:sp>
        <p:nvSpPr>
          <p:cNvPr id="6" name="Rechteck: abgerundete Ecken 5">
            <a:extLst>
              <a:ext uri="{FF2B5EF4-FFF2-40B4-BE49-F238E27FC236}">
                <a16:creationId xmlns:a16="http://schemas.microsoft.com/office/drawing/2014/main" id="{5869CEA5-4914-475D-B630-0797B8091B17}"/>
              </a:ext>
            </a:extLst>
          </p:cNvPr>
          <p:cNvSpPr/>
          <p:nvPr/>
        </p:nvSpPr>
        <p:spPr>
          <a:xfrm>
            <a:off x="2165413" y="1524000"/>
            <a:ext cx="4411600" cy="148113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5497657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043569-B1DA-4486-AD5B-5BE105BB8EC8}"/>
              </a:ext>
            </a:extLst>
          </p:cNvPr>
          <p:cNvSpPr>
            <a:spLocks noGrp="1"/>
          </p:cNvSpPr>
          <p:nvPr>
            <p:ph type="title"/>
          </p:nvPr>
        </p:nvSpPr>
        <p:spPr/>
        <p:txBody>
          <a:bodyPr/>
          <a:lstStyle/>
          <a:p>
            <a:r>
              <a:rPr lang="de-DE" dirty="0"/>
              <a:t>SMS senden</a:t>
            </a:r>
            <a:endParaRPr lang="en-DE" dirty="0"/>
          </a:p>
        </p:txBody>
      </p:sp>
      <p:sp>
        <p:nvSpPr>
          <p:cNvPr id="3" name="Textplatzhalter 2">
            <a:extLst>
              <a:ext uri="{FF2B5EF4-FFF2-40B4-BE49-F238E27FC236}">
                <a16:creationId xmlns:a16="http://schemas.microsoft.com/office/drawing/2014/main" id="{6310CBA7-60F9-49ED-A54E-D8B10A9EB044}"/>
              </a:ext>
            </a:extLst>
          </p:cNvPr>
          <p:cNvSpPr>
            <a:spLocks noGrp="1"/>
          </p:cNvSpPr>
          <p:nvPr>
            <p:ph type="body" sz="quarter" idx="10"/>
          </p:nvPr>
        </p:nvSpPr>
        <p:spPr/>
        <p:txBody>
          <a:bodyPr/>
          <a:lstStyle/>
          <a:p>
            <a:r>
              <a:rPr lang="de-DE" dirty="0"/>
              <a:t>Empfänger filtern</a:t>
            </a:r>
          </a:p>
          <a:p>
            <a:r>
              <a:rPr lang="de-DE" dirty="0"/>
              <a:t>Empfänger hinzufügen: links auswählen und dann Schaltfläche „Hinzufügen“</a:t>
            </a:r>
          </a:p>
          <a:p>
            <a:r>
              <a:rPr lang="de-DE" dirty="0"/>
              <a:t>SMS Text festlegen</a:t>
            </a:r>
            <a:endParaRPr lang="en-DE" dirty="0"/>
          </a:p>
        </p:txBody>
      </p:sp>
      <p:pic>
        <p:nvPicPr>
          <p:cNvPr id="5" name="Grafik 4">
            <a:extLst>
              <a:ext uri="{FF2B5EF4-FFF2-40B4-BE49-F238E27FC236}">
                <a16:creationId xmlns:a16="http://schemas.microsoft.com/office/drawing/2014/main" id="{F2FA493E-D391-4E1A-892D-2E54062F9D2D}"/>
              </a:ext>
            </a:extLst>
          </p:cNvPr>
          <p:cNvPicPr>
            <a:picLocks noChangeAspect="1"/>
          </p:cNvPicPr>
          <p:nvPr/>
        </p:nvPicPr>
        <p:blipFill>
          <a:blip r:embed="rId2"/>
          <a:stretch>
            <a:fillRect/>
          </a:stretch>
        </p:blipFill>
        <p:spPr>
          <a:xfrm>
            <a:off x="283060" y="1524000"/>
            <a:ext cx="6603512" cy="4915646"/>
          </a:xfrm>
          <a:prstGeom prst="rect">
            <a:avLst/>
          </a:prstGeom>
        </p:spPr>
      </p:pic>
      <p:sp>
        <p:nvSpPr>
          <p:cNvPr id="6" name="Rechteck: abgerundete Ecken 5">
            <a:extLst>
              <a:ext uri="{FF2B5EF4-FFF2-40B4-BE49-F238E27FC236}">
                <a16:creationId xmlns:a16="http://schemas.microsoft.com/office/drawing/2014/main" id="{3A47173D-9178-42DD-9547-5302D9AC0C43}"/>
              </a:ext>
            </a:extLst>
          </p:cNvPr>
          <p:cNvSpPr/>
          <p:nvPr/>
        </p:nvSpPr>
        <p:spPr>
          <a:xfrm>
            <a:off x="283062" y="3241254"/>
            <a:ext cx="6555887" cy="2816646"/>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9E043252-54E0-428F-9F9D-E544EE7B089F}"/>
              </a:ext>
            </a:extLst>
          </p:cNvPr>
          <p:cNvSpPr/>
          <p:nvPr/>
        </p:nvSpPr>
        <p:spPr>
          <a:xfrm>
            <a:off x="283061" y="1826160"/>
            <a:ext cx="6555887" cy="141509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1E9082AD-4EE5-41F4-9C48-14B4D79AE390}"/>
              </a:ext>
            </a:extLst>
          </p:cNvPr>
          <p:cNvSpPr/>
          <p:nvPr/>
        </p:nvSpPr>
        <p:spPr>
          <a:xfrm>
            <a:off x="302117" y="6057900"/>
            <a:ext cx="959952" cy="381746"/>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885581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FD08F-CAA2-45EE-B5D9-F60A03F7A3CD}"/>
              </a:ext>
            </a:extLst>
          </p:cNvPr>
          <p:cNvSpPr>
            <a:spLocks noGrp="1"/>
          </p:cNvSpPr>
          <p:nvPr>
            <p:ph type="title"/>
          </p:nvPr>
        </p:nvSpPr>
        <p:spPr/>
        <p:txBody>
          <a:bodyPr/>
          <a:lstStyle/>
          <a:p>
            <a:r>
              <a:rPr lang="de-DE" dirty="0"/>
              <a:t>SMS senden</a:t>
            </a:r>
            <a:endParaRPr lang="en-DE" dirty="0"/>
          </a:p>
        </p:txBody>
      </p:sp>
      <p:sp>
        <p:nvSpPr>
          <p:cNvPr id="3" name="Textplatzhalter 2">
            <a:extLst>
              <a:ext uri="{FF2B5EF4-FFF2-40B4-BE49-F238E27FC236}">
                <a16:creationId xmlns:a16="http://schemas.microsoft.com/office/drawing/2014/main" id="{9D3C87BE-4583-46C9-BAA0-C94ED2733927}"/>
              </a:ext>
            </a:extLst>
          </p:cNvPr>
          <p:cNvSpPr>
            <a:spLocks noGrp="1"/>
          </p:cNvSpPr>
          <p:nvPr>
            <p:ph type="body" sz="quarter" idx="10"/>
          </p:nvPr>
        </p:nvSpPr>
        <p:spPr/>
        <p:txBody>
          <a:bodyPr/>
          <a:lstStyle/>
          <a:p>
            <a:r>
              <a:rPr lang="de-DE" dirty="0"/>
              <a:t>SMS Text eintragen (160 Zeichen = 1 SMS</a:t>
            </a:r>
          </a:p>
          <a:p>
            <a:r>
              <a:rPr lang="de-DE" dirty="0"/>
              <a:t>Textvariable einfügen</a:t>
            </a:r>
          </a:p>
          <a:p>
            <a:r>
              <a:rPr lang="de-DE" dirty="0"/>
              <a:t>Sponsorentexte einfügen</a:t>
            </a:r>
          </a:p>
          <a:p>
            <a:r>
              <a:rPr lang="de-DE" dirty="0"/>
              <a:t>Versendetag und Uhrzeit</a:t>
            </a:r>
          </a:p>
          <a:p>
            <a:r>
              <a:rPr lang="de-DE" dirty="0"/>
              <a:t>SMS absenden</a:t>
            </a:r>
            <a:endParaRPr lang="en-DE" dirty="0"/>
          </a:p>
        </p:txBody>
      </p:sp>
      <p:pic>
        <p:nvPicPr>
          <p:cNvPr id="5" name="Grafik 4">
            <a:extLst>
              <a:ext uri="{FF2B5EF4-FFF2-40B4-BE49-F238E27FC236}">
                <a16:creationId xmlns:a16="http://schemas.microsoft.com/office/drawing/2014/main" id="{915DCD75-00E4-4BDE-867C-7588CB104C89}"/>
              </a:ext>
            </a:extLst>
          </p:cNvPr>
          <p:cNvPicPr>
            <a:picLocks noChangeAspect="1"/>
          </p:cNvPicPr>
          <p:nvPr/>
        </p:nvPicPr>
        <p:blipFill>
          <a:blip r:embed="rId2"/>
          <a:stretch>
            <a:fillRect/>
          </a:stretch>
        </p:blipFill>
        <p:spPr>
          <a:xfrm>
            <a:off x="283063" y="1524000"/>
            <a:ext cx="6695330" cy="4786360"/>
          </a:xfrm>
          <a:prstGeom prst="rect">
            <a:avLst/>
          </a:prstGeom>
        </p:spPr>
      </p:pic>
      <p:sp>
        <p:nvSpPr>
          <p:cNvPr id="6" name="Rechteck: abgerundete Ecken 5">
            <a:extLst>
              <a:ext uri="{FF2B5EF4-FFF2-40B4-BE49-F238E27FC236}">
                <a16:creationId xmlns:a16="http://schemas.microsoft.com/office/drawing/2014/main" id="{8FBCD7EC-469C-4E59-8F2C-9C32F103A4C2}"/>
              </a:ext>
            </a:extLst>
          </p:cNvPr>
          <p:cNvSpPr/>
          <p:nvPr/>
        </p:nvSpPr>
        <p:spPr>
          <a:xfrm>
            <a:off x="283062" y="1826160"/>
            <a:ext cx="4408002" cy="1307565"/>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008E908E-BE7F-495E-941B-99DD9E744A20}"/>
              </a:ext>
            </a:extLst>
          </p:cNvPr>
          <p:cNvSpPr/>
          <p:nvPr/>
        </p:nvSpPr>
        <p:spPr>
          <a:xfrm>
            <a:off x="283062" y="3226335"/>
            <a:ext cx="4408002" cy="393165"/>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425702D0-D29C-46B8-BF9C-5796EF02F412}"/>
              </a:ext>
            </a:extLst>
          </p:cNvPr>
          <p:cNvSpPr/>
          <p:nvPr/>
        </p:nvSpPr>
        <p:spPr>
          <a:xfrm>
            <a:off x="283062" y="3617339"/>
            <a:ext cx="4408002" cy="57366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CF534A32-7B80-4A06-A10F-4AA20EE25A78}"/>
              </a:ext>
            </a:extLst>
          </p:cNvPr>
          <p:cNvSpPr/>
          <p:nvPr/>
        </p:nvSpPr>
        <p:spPr>
          <a:xfrm>
            <a:off x="283062" y="4191000"/>
            <a:ext cx="4408002" cy="57366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C33DCA33-2433-4801-8E8D-D59143AB8593}"/>
              </a:ext>
            </a:extLst>
          </p:cNvPr>
          <p:cNvSpPr/>
          <p:nvPr/>
        </p:nvSpPr>
        <p:spPr>
          <a:xfrm>
            <a:off x="283062" y="5783004"/>
            <a:ext cx="1050438" cy="57366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5539621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E2BB9-771D-4975-BD52-350C9EA586D6}"/>
              </a:ext>
            </a:extLst>
          </p:cNvPr>
          <p:cNvSpPr>
            <a:spLocks noGrp="1"/>
          </p:cNvSpPr>
          <p:nvPr>
            <p:ph type="title"/>
          </p:nvPr>
        </p:nvSpPr>
        <p:spPr/>
        <p:txBody>
          <a:bodyPr/>
          <a:lstStyle/>
          <a:p>
            <a:r>
              <a:rPr lang="de-DE" dirty="0"/>
              <a:t>Fixer Beitrag</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Verein -&gt; Beiträge</a:t>
            </a:r>
            <a:endParaRPr lang="en-DE" dirty="0"/>
          </a:p>
        </p:txBody>
      </p:sp>
      <p:sp>
        <p:nvSpPr>
          <p:cNvPr id="3" name="Textplatzhalter 2">
            <a:extLst>
              <a:ext uri="{FF2B5EF4-FFF2-40B4-BE49-F238E27FC236}">
                <a16:creationId xmlns:a16="http://schemas.microsoft.com/office/drawing/2014/main" id="{1E65B651-B9A1-4FFA-9F09-0B65616A1185}"/>
              </a:ext>
            </a:extLst>
          </p:cNvPr>
          <p:cNvSpPr>
            <a:spLocks noGrp="1"/>
          </p:cNvSpPr>
          <p:nvPr>
            <p:ph type="body" sz="quarter" idx="10"/>
          </p:nvPr>
        </p:nvSpPr>
        <p:spPr/>
        <p:txBody>
          <a:bodyPr>
            <a:normAutofit fontScale="92500" lnSpcReduction="20000"/>
          </a:bodyPr>
          <a:lstStyle/>
          <a:p>
            <a:r>
              <a:rPr lang="de-DE" dirty="0"/>
              <a:t>Welcher Sparte sollen die Einnahmen zugebucht werden</a:t>
            </a:r>
          </a:p>
          <a:p>
            <a:r>
              <a:rPr lang="de-DE" dirty="0"/>
              <a:t>Einnahmenkonto aus Kontenrahmen</a:t>
            </a:r>
          </a:p>
          <a:p>
            <a:r>
              <a:rPr lang="de-DE" dirty="0"/>
              <a:t>Für welches Projekt</a:t>
            </a:r>
          </a:p>
          <a:p>
            <a:r>
              <a:rPr lang="de-DE" dirty="0"/>
              <a:t>Typ des Beitrags hier „fixer Beitrag“</a:t>
            </a:r>
          </a:p>
          <a:p>
            <a:r>
              <a:rPr lang="de-DE" dirty="0"/>
              <a:t>Beitragshöhe, bei Beitragsanpassungen wird nur hier der Betrag verändert</a:t>
            </a:r>
          </a:p>
          <a:p>
            <a:r>
              <a:rPr lang="de-DE" dirty="0"/>
              <a:t>Einmalbeitrag: z.B. die Aufnahmegebühr oder Restbeiträge</a:t>
            </a:r>
          </a:p>
          <a:p>
            <a:r>
              <a:rPr lang="de-DE" dirty="0"/>
              <a:t>Negativer Beitrag: Wird der Beitrag negativ angegeben, kann hier optiert werden ob dieser überwiesen wird</a:t>
            </a:r>
            <a:endParaRPr lang="en-DE" dirty="0"/>
          </a:p>
        </p:txBody>
      </p:sp>
      <p:pic>
        <p:nvPicPr>
          <p:cNvPr id="7" name="Grafik 6">
            <a:extLst>
              <a:ext uri="{FF2B5EF4-FFF2-40B4-BE49-F238E27FC236}">
                <a16:creationId xmlns:a16="http://schemas.microsoft.com/office/drawing/2014/main" id="{7A1FFE7E-E20D-425D-BBD3-F66CF36B8D01}"/>
              </a:ext>
            </a:extLst>
          </p:cNvPr>
          <p:cNvPicPr>
            <a:picLocks noChangeAspect="1"/>
          </p:cNvPicPr>
          <p:nvPr/>
        </p:nvPicPr>
        <p:blipFill>
          <a:blip r:embed="rId2"/>
          <a:stretch>
            <a:fillRect/>
          </a:stretch>
        </p:blipFill>
        <p:spPr>
          <a:xfrm>
            <a:off x="362670" y="1378523"/>
            <a:ext cx="5733330" cy="5199996"/>
          </a:xfrm>
          <a:prstGeom prst="rect">
            <a:avLst/>
          </a:prstGeom>
        </p:spPr>
      </p:pic>
      <p:sp>
        <p:nvSpPr>
          <p:cNvPr id="8" name="Rechteck: abgerundete Ecken 7">
            <a:extLst>
              <a:ext uri="{FF2B5EF4-FFF2-40B4-BE49-F238E27FC236}">
                <a16:creationId xmlns:a16="http://schemas.microsoft.com/office/drawing/2014/main" id="{F6B35663-A736-493B-915F-595F0CD13E43}"/>
              </a:ext>
            </a:extLst>
          </p:cNvPr>
          <p:cNvSpPr/>
          <p:nvPr/>
        </p:nvSpPr>
        <p:spPr>
          <a:xfrm>
            <a:off x="1666066" y="1904426"/>
            <a:ext cx="2766447" cy="1905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0E05D9D6-C057-4004-9BFD-4A60C43654A9}"/>
              </a:ext>
            </a:extLst>
          </p:cNvPr>
          <p:cNvSpPr/>
          <p:nvPr/>
        </p:nvSpPr>
        <p:spPr>
          <a:xfrm>
            <a:off x="1666066" y="2118263"/>
            <a:ext cx="1084881" cy="1905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B2903A7B-979C-4DFD-9A3D-94E6EA3B9230}"/>
              </a:ext>
            </a:extLst>
          </p:cNvPr>
          <p:cNvSpPr/>
          <p:nvPr/>
        </p:nvSpPr>
        <p:spPr>
          <a:xfrm>
            <a:off x="1666066" y="2336872"/>
            <a:ext cx="3277891" cy="58456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A962B7C7-F348-43E1-80DF-0FE100ACCD7C}"/>
              </a:ext>
            </a:extLst>
          </p:cNvPr>
          <p:cNvSpPr/>
          <p:nvPr/>
        </p:nvSpPr>
        <p:spPr>
          <a:xfrm>
            <a:off x="1666066" y="2949451"/>
            <a:ext cx="3618855" cy="2138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1DEC5FAF-33AD-4724-878C-575418DB5ECA}"/>
              </a:ext>
            </a:extLst>
          </p:cNvPr>
          <p:cNvSpPr/>
          <p:nvPr/>
        </p:nvSpPr>
        <p:spPr>
          <a:xfrm>
            <a:off x="1666066" y="3186735"/>
            <a:ext cx="3618855" cy="2138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D3855C6A-3D37-40DC-8793-63964FA5AED5}"/>
              </a:ext>
            </a:extLst>
          </p:cNvPr>
          <p:cNvSpPr/>
          <p:nvPr/>
        </p:nvSpPr>
        <p:spPr>
          <a:xfrm>
            <a:off x="1666066" y="3452236"/>
            <a:ext cx="3618855" cy="2138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81F36FDD-1B51-40BF-AEB2-DE9B978CE003}"/>
              </a:ext>
            </a:extLst>
          </p:cNvPr>
          <p:cNvSpPr/>
          <p:nvPr/>
        </p:nvSpPr>
        <p:spPr>
          <a:xfrm>
            <a:off x="1666066" y="3694713"/>
            <a:ext cx="3618855" cy="2138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hteck: abgerundete Ecken 14">
            <a:extLst>
              <a:ext uri="{FF2B5EF4-FFF2-40B4-BE49-F238E27FC236}">
                <a16:creationId xmlns:a16="http://schemas.microsoft.com/office/drawing/2014/main" id="{09FEEA88-C0E4-444B-874E-2CD3ABEF6E4C}"/>
              </a:ext>
            </a:extLst>
          </p:cNvPr>
          <p:cNvSpPr/>
          <p:nvPr/>
        </p:nvSpPr>
        <p:spPr>
          <a:xfrm>
            <a:off x="1666066" y="3944518"/>
            <a:ext cx="3208152" cy="23748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hteck: abgerundete Ecken 15">
            <a:extLst>
              <a:ext uri="{FF2B5EF4-FFF2-40B4-BE49-F238E27FC236}">
                <a16:creationId xmlns:a16="http://schemas.microsoft.com/office/drawing/2014/main" id="{949DC621-E4C8-4AC4-B59E-9B5F76E9C331}"/>
              </a:ext>
            </a:extLst>
          </p:cNvPr>
          <p:cNvSpPr/>
          <p:nvPr/>
        </p:nvSpPr>
        <p:spPr>
          <a:xfrm>
            <a:off x="1666066" y="4188551"/>
            <a:ext cx="1627324" cy="22265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hteck: abgerundete Ecken 16">
            <a:extLst>
              <a:ext uri="{FF2B5EF4-FFF2-40B4-BE49-F238E27FC236}">
                <a16:creationId xmlns:a16="http://schemas.microsoft.com/office/drawing/2014/main" id="{87F178C5-0062-4507-8C65-AAD96C35C894}"/>
              </a:ext>
            </a:extLst>
          </p:cNvPr>
          <p:cNvSpPr/>
          <p:nvPr/>
        </p:nvSpPr>
        <p:spPr>
          <a:xfrm>
            <a:off x="1666066" y="4417758"/>
            <a:ext cx="4331778" cy="1905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hteck: abgerundete Ecken 17">
            <a:extLst>
              <a:ext uri="{FF2B5EF4-FFF2-40B4-BE49-F238E27FC236}">
                <a16:creationId xmlns:a16="http://schemas.microsoft.com/office/drawing/2014/main" id="{E12230B8-07D1-4E8C-9375-BBA265DEC11E}"/>
              </a:ext>
            </a:extLst>
          </p:cNvPr>
          <p:cNvSpPr/>
          <p:nvPr/>
        </p:nvSpPr>
        <p:spPr>
          <a:xfrm>
            <a:off x="1666066" y="4640786"/>
            <a:ext cx="1720314" cy="14564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642007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uiExpand="1" animBg="1"/>
      <p:bldP spid="13" grpId="0" uiExpand="1" animBg="1"/>
      <p:bldP spid="14" grpId="0" uiExpand="1" animBg="1"/>
      <p:bldP spid="15" grpId="0" uiExpand="1" animBg="1"/>
      <p:bldP spid="16" grpId="0" uiExpand="1" animBg="1"/>
      <p:bldP spid="17" grpId="0" uiExpand="1" animBg="1"/>
      <p:bldP spid="18" grpId="0" uiExpan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5E80C-E2F4-47B4-82BF-8D9459815129}"/>
              </a:ext>
            </a:extLst>
          </p:cNvPr>
          <p:cNvSpPr>
            <a:spLocks noGrp="1"/>
          </p:cNvSpPr>
          <p:nvPr>
            <p:ph type="title"/>
          </p:nvPr>
        </p:nvSpPr>
        <p:spPr/>
        <p:txBody>
          <a:bodyPr/>
          <a:lstStyle/>
          <a:p>
            <a:r>
              <a:rPr lang="de-DE" dirty="0"/>
              <a:t>Gruppen SMS Senden</a:t>
            </a:r>
            <a:endParaRPr lang="en-DE" dirty="0"/>
          </a:p>
        </p:txBody>
      </p:sp>
      <p:sp>
        <p:nvSpPr>
          <p:cNvPr id="3" name="Textplatzhalter 2">
            <a:extLst>
              <a:ext uri="{FF2B5EF4-FFF2-40B4-BE49-F238E27FC236}">
                <a16:creationId xmlns:a16="http://schemas.microsoft.com/office/drawing/2014/main" id="{BACFC8A1-2216-4291-B63F-876522E55DF0}"/>
              </a:ext>
            </a:extLst>
          </p:cNvPr>
          <p:cNvSpPr>
            <a:spLocks noGrp="1"/>
          </p:cNvSpPr>
          <p:nvPr>
            <p:ph type="body" sz="quarter" idx="10"/>
          </p:nvPr>
        </p:nvSpPr>
        <p:spPr/>
        <p:txBody>
          <a:bodyPr/>
          <a:lstStyle/>
          <a:p>
            <a:r>
              <a:rPr lang="de-DE" dirty="0"/>
              <a:t>Gruppe zum senden auswählen</a:t>
            </a:r>
          </a:p>
          <a:p>
            <a:r>
              <a:rPr lang="de-DE" dirty="0"/>
              <a:t>Einzelne Empfänger ausnehmen</a:t>
            </a:r>
            <a:endParaRPr lang="en-DE" dirty="0"/>
          </a:p>
        </p:txBody>
      </p:sp>
      <p:pic>
        <p:nvPicPr>
          <p:cNvPr id="5" name="Grafik 4">
            <a:extLst>
              <a:ext uri="{FF2B5EF4-FFF2-40B4-BE49-F238E27FC236}">
                <a16:creationId xmlns:a16="http://schemas.microsoft.com/office/drawing/2014/main" id="{9A7C660B-CF4A-4E71-8EA2-F0A1D68D158A}"/>
              </a:ext>
            </a:extLst>
          </p:cNvPr>
          <p:cNvPicPr>
            <a:picLocks noChangeAspect="1"/>
          </p:cNvPicPr>
          <p:nvPr/>
        </p:nvPicPr>
        <p:blipFill>
          <a:blip r:embed="rId2"/>
          <a:stretch>
            <a:fillRect/>
          </a:stretch>
        </p:blipFill>
        <p:spPr>
          <a:xfrm>
            <a:off x="283064" y="1524000"/>
            <a:ext cx="6634160" cy="4283119"/>
          </a:xfrm>
          <a:prstGeom prst="rect">
            <a:avLst/>
          </a:prstGeom>
        </p:spPr>
      </p:pic>
      <p:sp>
        <p:nvSpPr>
          <p:cNvPr id="6" name="Rechteck: abgerundete Ecken 5">
            <a:extLst>
              <a:ext uri="{FF2B5EF4-FFF2-40B4-BE49-F238E27FC236}">
                <a16:creationId xmlns:a16="http://schemas.microsoft.com/office/drawing/2014/main" id="{B96B8534-3984-4E7F-B7BF-360E42AE60C2}"/>
              </a:ext>
            </a:extLst>
          </p:cNvPr>
          <p:cNvSpPr/>
          <p:nvPr/>
        </p:nvSpPr>
        <p:spPr>
          <a:xfrm>
            <a:off x="283061" y="2079905"/>
            <a:ext cx="5274405" cy="183353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D7C3931C-50D1-45DF-809E-ED6484B09EE4}"/>
              </a:ext>
            </a:extLst>
          </p:cNvPr>
          <p:cNvSpPr/>
          <p:nvPr/>
        </p:nvSpPr>
        <p:spPr>
          <a:xfrm>
            <a:off x="283061" y="3999469"/>
            <a:ext cx="6634160" cy="183353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8827035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4EFA1-ABDE-49AF-999B-0FDA0E3758BF}"/>
              </a:ext>
            </a:extLst>
          </p:cNvPr>
          <p:cNvSpPr>
            <a:spLocks noGrp="1"/>
          </p:cNvSpPr>
          <p:nvPr>
            <p:ph type="title"/>
          </p:nvPr>
        </p:nvSpPr>
        <p:spPr/>
        <p:txBody>
          <a:bodyPr/>
          <a:lstStyle/>
          <a:p>
            <a:r>
              <a:rPr lang="de-DE" dirty="0"/>
              <a:t>Geburtstags SMS senden</a:t>
            </a:r>
            <a:endParaRPr lang="en-DE" dirty="0"/>
          </a:p>
        </p:txBody>
      </p:sp>
      <p:sp>
        <p:nvSpPr>
          <p:cNvPr id="3" name="Textplatzhalter 2">
            <a:extLst>
              <a:ext uri="{FF2B5EF4-FFF2-40B4-BE49-F238E27FC236}">
                <a16:creationId xmlns:a16="http://schemas.microsoft.com/office/drawing/2014/main" id="{1DE9D133-BF6B-4624-86DD-3F4A2269D8A4}"/>
              </a:ext>
            </a:extLst>
          </p:cNvPr>
          <p:cNvSpPr>
            <a:spLocks noGrp="1"/>
          </p:cNvSpPr>
          <p:nvPr>
            <p:ph type="body" sz="quarter" idx="10"/>
          </p:nvPr>
        </p:nvSpPr>
        <p:spPr/>
        <p:txBody>
          <a:bodyPr/>
          <a:lstStyle/>
          <a:p>
            <a:r>
              <a:rPr lang="de-DE" dirty="0"/>
              <a:t>Hier wird der Geburtstagszeitraum eingetragen, für alle Geburtstage, aller Mitglieder in diesem Zeitraum werden SMS Aufträge erstellt und im </a:t>
            </a:r>
            <a:r>
              <a:rPr lang="de-DE" dirty="0" err="1"/>
              <a:t>Versnedesystem</a:t>
            </a:r>
            <a:r>
              <a:rPr lang="de-DE" dirty="0"/>
              <a:t> zwischengespeichert, die SMS werden am Geburtstag zur angegebenen Zeit gesendet.</a:t>
            </a:r>
            <a:endParaRPr lang="en-DE" dirty="0"/>
          </a:p>
        </p:txBody>
      </p:sp>
      <p:pic>
        <p:nvPicPr>
          <p:cNvPr id="5" name="Grafik 4">
            <a:extLst>
              <a:ext uri="{FF2B5EF4-FFF2-40B4-BE49-F238E27FC236}">
                <a16:creationId xmlns:a16="http://schemas.microsoft.com/office/drawing/2014/main" id="{FB0671EC-5CD2-4E0C-82F6-E82E77E021F3}"/>
              </a:ext>
            </a:extLst>
          </p:cNvPr>
          <p:cNvPicPr>
            <a:picLocks noChangeAspect="1"/>
          </p:cNvPicPr>
          <p:nvPr/>
        </p:nvPicPr>
        <p:blipFill>
          <a:blip r:embed="rId2"/>
          <a:stretch>
            <a:fillRect/>
          </a:stretch>
        </p:blipFill>
        <p:spPr>
          <a:xfrm>
            <a:off x="283063" y="1378523"/>
            <a:ext cx="6643635" cy="4730130"/>
          </a:xfrm>
          <a:prstGeom prst="rect">
            <a:avLst/>
          </a:prstGeom>
        </p:spPr>
      </p:pic>
      <p:sp>
        <p:nvSpPr>
          <p:cNvPr id="6" name="Rechteck: abgerundete Ecken 5">
            <a:extLst>
              <a:ext uri="{FF2B5EF4-FFF2-40B4-BE49-F238E27FC236}">
                <a16:creationId xmlns:a16="http://schemas.microsoft.com/office/drawing/2014/main" id="{5A43C156-95C7-40DE-8924-5754183B2B5C}"/>
              </a:ext>
            </a:extLst>
          </p:cNvPr>
          <p:cNvSpPr/>
          <p:nvPr/>
        </p:nvSpPr>
        <p:spPr>
          <a:xfrm>
            <a:off x="283061" y="2079905"/>
            <a:ext cx="5274405" cy="183353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4297197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699B4-1468-4F3B-98DF-19AD7F743A7D}"/>
              </a:ext>
            </a:extLst>
          </p:cNvPr>
          <p:cNvSpPr>
            <a:spLocks noGrp="1"/>
          </p:cNvSpPr>
          <p:nvPr>
            <p:ph type="title"/>
          </p:nvPr>
        </p:nvSpPr>
        <p:spPr/>
        <p:txBody>
          <a:bodyPr/>
          <a:lstStyle/>
          <a:p>
            <a:r>
              <a:rPr lang="de-DE" dirty="0"/>
              <a:t>Weitere Funktionen</a:t>
            </a:r>
            <a:endParaRPr lang="en-DE" dirty="0"/>
          </a:p>
        </p:txBody>
      </p:sp>
      <p:sp>
        <p:nvSpPr>
          <p:cNvPr id="3" name="Textplatzhalter 2">
            <a:extLst>
              <a:ext uri="{FF2B5EF4-FFF2-40B4-BE49-F238E27FC236}">
                <a16:creationId xmlns:a16="http://schemas.microsoft.com/office/drawing/2014/main" id="{C5A21960-A90E-47D2-B2A2-14EFAEBFB1F4}"/>
              </a:ext>
            </a:extLst>
          </p:cNvPr>
          <p:cNvSpPr>
            <a:spLocks noGrp="1"/>
          </p:cNvSpPr>
          <p:nvPr>
            <p:ph type="body" sz="quarter" idx="10"/>
          </p:nvPr>
        </p:nvSpPr>
        <p:spPr/>
        <p:txBody>
          <a:bodyPr/>
          <a:lstStyle/>
          <a:p>
            <a:r>
              <a:rPr lang="de-DE" dirty="0"/>
              <a:t>Gesendete SMS anzeigen</a:t>
            </a:r>
          </a:p>
          <a:p>
            <a:r>
              <a:rPr lang="de-DE" dirty="0"/>
              <a:t>Empfangene SMS Anzeigen</a:t>
            </a:r>
          </a:p>
          <a:p>
            <a:r>
              <a:rPr lang="de-DE" dirty="0"/>
              <a:t>SMS Sponsoren verwalten</a:t>
            </a:r>
            <a:endParaRPr lang="en-DE" dirty="0"/>
          </a:p>
        </p:txBody>
      </p:sp>
      <p:pic>
        <p:nvPicPr>
          <p:cNvPr id="5" name="Grafik 4">
            <a:extLst>
              <a:ext uri="{FF2B5EF4-FFF2-40B4-BE49-F238E27FC236}">
                <a16:creationId xmlns:a16="http://schemas.microsoft.com/office/drawing/2014/main" id="{E538C8F9-A586-4986-B9CA-4A1A5A1F26BC}"/>
              </a:ext>
            </a:extLst>
          </p:cNvPr>
          <p:cNvPicPr>
            <a:picLocks noChangeAspect="1"/>
          </p:cNvPicPr>
          <p:nvPr/>
        </p:nvPicPr>
        <p:blipFill>
          <a:blip r:embed="rId2"/>
          <a:stretch>
            <a:fillRect/>
          </a:stretch>
        </p:blipFill>
        <p:spPr>
          <a:xfrm>
            <a:off x="317546" y="1638299"/>
            <a:ext cx="5621292" cy="4782249"/>
          </a:xfrm>
          <a:prstGeom prst="rect">
            <a:avLst/>
          </a:prstGeom>
        </p:spPr>
      </p:pic>
      <p:pic>
        <p:nvPicPr>
          <p:cNvPr id="7" name="Grafik 6">
            <a:extLst>
              <a:ext uri="{FF2B5EF4-FFF2-40B4-BE49-F238E27FC236}">
                <a16:creationId xmlns:a16="http://schemas.microsoft.com/office/drawing/2014/main" id="{CE0FE80F-1A18-4CC0-B6B9-C900F58E3829}"/>
              </a:ext>
            </a:extLst>
          </p:cNvPr>
          <p:cNvPicPr>
            <a:picLocks noChangeAspect="1"/>
          </p:cNvPicPr>
          <p:nvPr/>
        </p:nvPicPr>
        <p:blipFill>
          <a:blip r:embed="rId3"/>
          <a:stretch>
            <a:fillRect/>
          </a:stretch>
        </p:blipFill>
        <p:spPr>
          <a:xfrm>
            <a:off x="317545" y="1647813"/>
            <a:ext cx="5726535" cy="4772735"/>
          </a:xfrm>
          <a:prstGeom prst="rect">
            <a:avLst/>
          </a:prstGeom>
        </p:spPr>
      </p:pic>
      <p:pic>
        <p:nvPicPr>
          <p:cNvPr id="9" name="Grafik 8">
            <a:extLst>
              <a:ext uri="{FF2B5EF4-FFF2-40B4-BE49-F238E27FC236}">
                <a16:creationId xmlns:a16="http://schemas.microsoft.com/office/drawing/2014/main" id="{230F7073-C32E-461D-96E0-239752C384D8}"/>
              </a:ext>
            </a:extLst>
          </p:cNvPr>
          <p:cNvPicPr>
            <a:picLocks noChangeAspect="1"/>
          </p:cNvPicPr>
          <p:nvPr/>
        </p:nvPicPr>
        <p:blipFill>
          <a:blip r:embed="rId4"/>
          <a:stretch>
            <a:fillRect/>
          </a:stretch>
        </p:blipFill>
        <p:spPr>
          <a:xfrm>
            <a:off x="317543" y="1638299"/>
            <a:ext cx="5761237" cy="4772735"/>
          </a:xfrm>
          <a:prstGeom prst="rect">
            <a:avLst/>
          </a:prstGeom>
        </p:spPr>
      </p:pic>
      <mc:AlternateContent xmlns:mc="http://schemas.openxmlformats.org/markup-compatibility/2006">
        <mc:Choice xmlns:pslz="http://schemas.microsoft.com/office/powerpoint/2016/slidezoom" Requires="pslz">
          <p:graphicFrame>
            <p:nvGraphicFramePr>
              <p:cNvPr id="11" name="Folienzoom 10">
                <a:extLst>
                  <a:ext uri="{FF2B5EF4-FFF2-40B4-BE49-F238E27FC236}">
                    <a16:creationId xmlns:a16="http://schemas.microsoft.com/office/drawing/2014/main" id="{756A0C6E-04EB-42C4-BC09-2E63EAF53BE8}"/>
                  </a:ext>
                </a:extLst>
              </p:cNvPr>
              <p:cNvGraphicFramePr>
                <a:graphicFrameLocks noChangeAspect="1"/>
              </p:cNvGraphicFramePr>
              <p:nvPr>
                <p:extLst>
                  <p:ext uri="{D42A27DB-BD31-4B8C-83A1-F6EECF244321}">
                    <p14:modId xmlns:p14="http://schemas.microsoft.com/office/powerpoint/2010/main" val="2152754192"/>
                  </p:ext>
                </p:extLst>
              </p:nvPr>
            </p:nvGraphicFramePr>
            <p:xfrm>
              <a:off x="8270351" y="4674617"/>
              <a:ext cx="3048000" cy="1714500"/>
            </p:xfrm>
            <a:graphic>
              <a:graphicData uri="http://schemas.microsoft.com/office/powerpoint/2016/slidezoom">
                <pslz:sldZm>
                  <pslz:sldZmObj sldId="371" cId="468113980">
                    <pslz:zmPr id="{6B419370-58FF-4652-A2AD-05482BCD06A7}"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1" name="Folienzoom 10">
                <a:extLst>
                  <a:ext uri="{FF2B5EF4-FFF2-40B4-BE49-F238E27FC236}">
                    <a16:creationId xmlns:a16="http://schemas.microsoft.com/office/drawing/2014/main" id="{756A0C6E-04EB-42C4-BC09-2E63EAF53BE8}"/>
                  </a:ext>
                </a:extLst>
              </p:cNvPr>
              <p:cNvPicPr>
                <a:picLocks noGrp="1" noRot="1" noChangeAspect="1" noMove="1" noResize="1" noEditPoints="1" noAdjustHandles="1" noChangeArrowheads="1" noChangeShapeType="1"/>
              </p:cNvPicPr>
              <p:nvPr/>
            </p:nvPicPr>
            <p:blipFill>
              <a:blip r:embed="rId5"/>
              <a:stretch>
                <a:fillRect/>
              </a:stretch>
            </p:blipFill>
            <p:spPr>
              <a:xfrm>
                <a:off x="8270351" y="467461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485943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2308C-0EA9-4DFD-861B-9EF031793A3F}"/>
              </a:ext>
            </a:extLst>
          </p:cNvPr>
          <p:cNvSpPr>
            <a:spLocks noGrp="1"/>
          </p:cNvSpPr>
          <p:nvPr>
            <p:ph type="title"/>
          </p:nvPr>
        </p:nvSpPr>
        <p:spPr/>
        <p:txBody>
          <a:bodyPr/>
          <a:lstStyle/>
          <a:p>
            <a:r>
              <a:rPr lang="de-DE" dirty="0"/>
              <a:t>Erinnerungslisten</a:t>
            </a:r>
            <a:endParaRPr lang="en-DE" dirty="0"/>
          </a:p>
        </p:txBody>
      </p:sp>
      <p:sp>
        <p:nvSpPr>
          <p:cNvPr id="3" name="Textplatzhalter 2">
            <a:extLst>
              <a:ext uri="{FF2B5EF4-FFF2-40B4-BE49-F238E27FC236}">
                <a16:creationId xmlns:a16="http://schemas.microsoft.com/office/drawing/2014/main" id="{2EDCE827-B0BC-459B-B2BE-51633B39C54B}"/>
              </a:ext>
            </a:extLst>
          </p:cNvPr>
          <p:cNvSpPr>
            <a:spLocks noGrp="1"/>
          </p:cNvSpPr>
          <p:nvPr>
            <p:ph type="body" sz="quarter" idx="10"/>
          </p:nvPr>
        </p:nvSpPr>
        <p:spPr>
          <a:xfrm>
            <a:off x="283063" y="1524000"/>
            <a:ext cx="11546267" cy="4950939"/>
          </a:xfrm>
        </p:spPr>
        <p:txBody>
          <a:bodyPr/>
          <a:lstStyle/>
          <a:p>
            <a:pPr marL="0" indent="0">
              <a:buNone/>
            </a:pPr>
            <a:r>
              <a:rPr lang="de-DE" dirty="0"/>
              <a:t>Mithilfe der Erinnerungslisten wird es unmöglich, wichtige Geburtstage der Mitglieder zu übersehen. </a:t>
            </a:r>
          </a:p>
          <a:p>
            <a:pPr marL="0" indent="0">
              <a:buNone/>
            </a:pPr>
            <a:r>
              <a:rPr lang="de-DE" dirty="0"/>
              <a:t>Netxp-Verein erinnert an die Geburtstage, die Sie einstellen, mit einer Erinnerungszeit, die ebenfalls Sie einstellen.</a:t>
            </a:r>
          </a:p>
          <a:p>
            <a:pPr marL="0" indent="0">
              <a:buNone/>
            </a:pPr>
            <a:r>
              <a:rPr lang="de-DE" dirty="0"/>
              <a:t>Am Geburtstagserinnerungszeitpunkt werden Sie dann entweder per SMS, Email oder beidem erinnert, der Erinnerungstext ist natürlich individuell, genauso wie die Liste der Empfänger für die Erinnerung.</a:t>
            </a:r>
          </a:p>
          <a:p>
            <a:pPr marL="0" indent="0">
              <a:buNone/>
            </a:pPr>
            <a:r>
              <a:rPr lang="de-DE" dirty="0"/>
              <a:t>Wir finden die Erinnerungslisten unter Kommunikation -&gt; Erinnerungslisten.</a:t>
            </a:r>
            <a:endParaRPr lang="en-DE" dirty="0"/>
          </a:p>
        </p:txBody>
      </p:sp>
    </p:spTree>
    <p:extLst>
      <p:ext uri="{BB962C8B-B14F-4D97-AF65-F5344CB8AC3E}">
        <p14:creationId xmlns:p14="http://schemas.microsoft.com/office/powerpoint/2010/main" val="550566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542CF6-A3DD-48A7-9896-03FE5DC3A2E7}"/>
              </a:ext>
            </a:extLst>
          </p:cNvPr>
          <p:cNvSpPr>
            <a:spLocks noGrp="1"/>
          </p:cNvSpPr>
          <p:nvPr>
            <p:ph type="title"/>
          </p:nvPr>
        </p:nvSpPr>
        <p:spPr/>
        <p:txBody>
          <a:bodyPr/>
          <a:lstStyle/>
          <a:p>
            <a:r>
              <a:rPr lang="de-DE" dirty="0"/>
              <a:t>Erinnerungslisten erzeugen</a:t>
            </a:r>
            <a:endParaRPr lang="en-DE" dirty="0"/>
          </a:p>
        </p:txBody>
      </p:sp>
      <p:sp>
        <p:nvSpPr>
          <p:cNvPr id="3" name="Textplatzhalter 2">
            <a:extLst>
              <a:ext uri="{FF2B5EF4-FFF2-40B4-BE49-F238E27FC236}">
                <a16:creationId xmlns:a16="http://schemas.microsoft.com/office/drawing/2014/main" id="{DD40C354-C741-4C69-8098-BFD26883E122}"/>
              </a:ext>
            </a:extLst>
          </p:cNvPr>
          <p:cNvSpPr>
            <a:spLocks noGrp="1"/>
          </p:cNvSpPr>
          <p:nvPr>
            <p:ph type="body" sz="quarter" idx="10"/>
          </p:nvPr>
        </p:nvSpPr>
        <p:spPr/>
        <p:txBody>
          <a:bodyPr/>
          <a:lstStyle/>
          <a:p>
            <a:r>
              <a:rPr lang="de-DE" dirty="0"/>
              <a:t>Bestehende Listen</a:t>
            </a:r>
          </a:p>
          <a:p>
            <a:r>
              <a:rPr lang="de-DE" dirty="0"/>
              <a:t>Neue Liste erstellen</a:t>
            </a:r>
            <a:endParaRPr lang="en-DE" dirty="0"/>
          </a:p>
        </p:txBody>
      </p:sp>
      <p:pic>
        <p:nvPicPr>
          <p:cNvPr id="5" name="Grafik 4">
            <a:extLst>
              <a:ext uri="{FF2B5EF4-FFF2-40B4-BE49-F238E27FC236}">
                <a16:creationId xmlns:a16="http://schemas.microsoft.com/office/drawing/2014/main" id="{3ADC9B13-5C39-436D-A795-30C80EBE5B0C}"/>
              </a:ext>
            </a:extLst>
          </p:cNvPr>
          <p:cNvPicPr>
            <a:picLocks noChangeAspect="1"/>
          </p:cNvPicPr>
          <p:nvPr/>
        </p:nvPicPr>
        <p:blipFill>
          <a:blip r:embed="rId2"/>
          <a:stretch>
            <a:fillRect/>
          </a:stretch>
        </p:blipFill>
        <p:spPr>
          <a:xfrm>
            <a:off x="283063" y="1476370"/>
            <a:ext cx="6681573" cy="2204919"/>
          </a:xfrm>
          <a:prstGeom prst="rect">
            <a:avLst/>
          </a:prstGeom>
        </p:spPr>
      </p:pic>
      <p:sp>
        <p:nvSpPr>
          <p:cNvPr id="6" name="Rechteck: abgerundete Ecken 5">
            <a:extLst>
              <a:ext uri="{FF2B5EF4-FFF2-40B4-BE49-F238E27FC236}">
                <a16:creationId xmlns:a16="http://schemas.microsoft.com/office/drawing/2014/main" id="{AFA27EC6-CE42-4E74-B7AE-D2581C80A59A}"/>
              </a:ext>
            </a:extLst>
          </p:cNvPr>
          <p:cNvSpPr/>
          <p:nvPr/>
        </p:nvSpPr>
        <p:spPr>
          <a:xfrm>
            <a:off x="1780214" y="1928295"/>
            <a:ext cx="5274405" cy="1241310"/>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14162F6E-E63E-4F60-848E-C26B3298B334}"/>
              </a:ext>
            </a:extLst>
          </p:cNvPr>
          <p:cNvSpPr/>
          <p:nvPr/>
        </p:nvSpPr>
        <p:spPr>
          <a:xfrm>
            <a:off x="2742782" y="3325348"/>
            <a:ext cx="843751" cy="363048"/>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651483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968A9-986A-47E3-913E-9DA5CB9A4CAA}"/>
              </a:ext>
            </a:extLst>
          </p:cNvPr>
          <p:cNvSpPr>
            <a:spLocks noGrp="1"/>
          </p:cNvSpPr>
          <p:nvPr>
            <p:ph type="title"/>
          </p:nvPr>
        </p:nvSpPr>
        <p:spPr/>
        <p:txBody>
          <a:bodyPr/>
          <a:lstStyle/>
          <a:p>
            <a:r>
              <a:rPr lang="de-DE" dirty="0"/>
              <a:t>Erinnerungsliste erstellen</a:t>
            </a:r>
            <a:endParaRPr lang="en-DE" dirty="0"/>
          </a:p>
        </p:txBody>
      </p:sp>
      <p:sp>
        <p:nvSpPr>
          <p:cNvPr id="3" name="Textplatzhalter 2">
            <a:extLst>
              <a:ext uri="{FF2B5EF4-FFF2-40B4-BE49-F238E27FC236}">
                <a16:creationId xmlns:a16="http://schemas.microsoft.com/office/drawing/2014/main" id="{69AA9977-6081-4EA7-A8F2-AF17D98F464E}"/>
              </a:ext>
            </a:extLst>
          </p:cNvPr>
          <p:cNvSpPr>
            <a:spLocks noGrp="1"/>
          </p:cNvSpPr>
          <p:nvPr>
            <p:ph type="body" sz="quarter" idx="10"/>
          </p:nvPr>
        </p:nvSpPr>
        <p:spPr>
          <a:xfrm>
            <a:off x="7351775" y="1524000"/>
            <a:ext cx="4559113" cy="4950939"/>
          </a:xfrm>
        </p:spPr>
        <p:txBody>
          <a:bodyPr>
            <a:normAutofit lnSpcReduction="10000"/>
          </a:bodyPr>
          <a:lstStyle/>
          <a:p>
            <a:r>
              <a:rPr lang="de-DE" dirty="0"/>
              <a:t>Name der Liste</a:t>
            </a:r>
          </a:p>
          <a:p>
            <a:r>
              <a:rPr lang="de-DE" dirty="0"/>
              <a:t>Empfängerbestimmung der Erinnerungen</a:t>
            </a:r>
          </a:p>
          <a:p>
            <a:r>
              <a:rPr lang="de-DE" dirty="0"/>
              <a:t>Erinnerungstext und Zeitpunkt mit Textvariablen</a:t>
            </a:r>
          </a:p>
          <a:p>
            <a:r>
              <a:rPr lang="de-DE" dirty="0"/>
              <a:t>Bestimmung der zu Erinnernden Geburtstage</a:t>
            </a:r>
          </a:p>
          <a:p>
            <a:r>
              <a:rPr lang="de-DE" dirty="0"/>
              <a:t>Laufzeit der Erinnerungen</a:t>
            </a:r>
          </a:p>
          <a:p>
            <a:r>
              <a:rPr lang="de-DE" dirty="0"/>
              <a:t>Für welche Gruppen soll die Liste erinnern, so können unterschiedliche Listen für unterschiedliche Empfänger bestimmter Sparten angelegt werden</a:t>
            </a:r>
          </a:p>
          <a:p>
            <a:endParaRPr lang="en-DE" dirty="0"/>
          </a:p>
        </p:txBody>
      </p:sp>
      <p:pic>
        <p:nvPicPr>
          <p:cNvPr id="5" name="Grafik 4">
            <a:extLst>
              <a:ext uri="{FF2B5EF4-FFF2-40B4-BE49-F238E27FC236}">
                <a16:creationId xmlns:a16="http://schemas.microsoft.com/office/drawing/2014/main" id="{0C29D763-3E7D-4B23-BD81-8A6B6FFE14E5}"/>
              </a:ext>
            </a:extLst>
          </p:cNvPr>
          <p:cNvPicPr>
            <a:picLocks noChangeAspect="1"/>
          </p:cNvPicPr>
          <p:nvPr/>
        </p:nvPicPr>
        <p:blipFill>
          <a:blip r:embed="rId2"/>
          <a:stretch>
            <a:fillRect/>
          </a:stretch>
        </p:blipFill>
        <p:spPr>
          <a:xfrm>
            <a:off x="362670" y="1524000"/>
            <a:ext cx="4329144" cy="5024474"/>
          </a:xfrm>
          <a:prstGeom prst="rect">
            <a:avLst/>
          </a:prstGeom>
        </p:spPr>
      </p:pic>
      <p:sp>
        <p:nvSpPr>
          <p:cNvPr id="6" name="Rechteck: abgerundete Ecken 5">
            <a:extLst>
              <a:ext uri="{FF2B5EF4-FFF2-40B4-BE49-F238E27FC236}">
                <a16:creationId xmlns:a16="http://schemas.microsoft.com/office/drawing/2014/main" id="{F8844D6E-5784-4FD2-9E93-F06DF872C65F}"/>
              </a:ext>
            </a:extLst>
          </p:cNvPr>
          <p:cNvSpPr/>
          <p:nvPr/>
        </p:nvSpPr>
        <p:spPr>
          <a:xfrm>
            <a:off x="407034" y="1899263"/>
            <a:ext cx="4284780" cy="180642"/>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41012AEE-6D44-42A5-90AE-1F00FA169F2B}"/>
              </a:ext>
            </a:extLst>
          </p:cNvPr>
          <p:cNvSpPr/>
          <p:nvPr/>
        </p:nvSpPr>
        <p:spPr>
          <a:xfrm>
            <a:off x="407034" y="2492279"/>
            <a:ext cx="4284780" cy="1037399"/>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B202F98B-8046-4CB2-A86F-E375A8290FF1}"/>
              </a:ext>
            </a:extLst>
          </p:cNvPr>
          <p:cNvSpPr/>
          <p:nvPr/>
        </p:nvSpPr>
        <p:spPr>
          <a:xfrm>
            <a:off x="407034" y="3529678"/>
            <a:ext cx="4284780" cy="1037399"/>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A06696F2-D594-4B6C-BAB7-6722BEC9DEE2}"/>
              </a:ext>
            </a:extLst>
          </p:cNvPr>
          <p:cNvSpPr/>
          <p:nvPr/>
        </p:nvSpPr>
        <p:spPr>
          <a:xfrm>
            <a:off x="407034" y="4567078"/>
            <a:ext cx="4284780" cy="455016"/>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6A9DD3B8-2DC7-401E-8AA6-822B39E93588}"/>
              </a:ext>
            </a:extLst>
          </p:cNvPr>
          <p:cNvSpPr/>
          <p:nvPr/>
        </p:nvSpPr>
        <p:spPr>
          <a:xfrm>
            <a:off x="407034" y="5022094"/>
            <a:ext cx="4284780" cy="26531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06B6C698-5417-4C5F-ABB0-66473967475F}"/>
              </a:ext>
            </a:extLst>
          </p:cNvPr>
          <p:cNvSpPr/>
          <p:nvPr/>
        </p:nvSpPr>
        <p:spPr>
          <a:xfrm>
            <a:off x="407034" y="5300229"/>
            <a:ext cx="4284780" cy="1248245"/>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mc:Choice xmlns:pslz="http://schemas.microsoft.com/office/powerpoint/2016/slidezoom" Requires="pslz">
          <p:graphicFrame>
            <p:nvGraphicFramePr>
              <p:cNvPr id="13" name="Folienzoom 12">
                <a:extLst>
                  <a:ext uri="{FF2B5EF4-FFF2-40B4-BE49-F238E27FC236}">
                    <a16:creationId xmlns:a16="http://schemas.microsoft.com/office/drawing/2014/main" id="{1F116DEB-9C3B-48AF-9721-E49379EB52C8}"/>
                  </a:ext>
                </a:extLst>
              </p:cNvPr>
              <p:cNvGraphicFramePr>
                <a:graphicFrameLocks noChangeAspect="1"/>
              </p:cNvGraphicFramePr>
              <p:nvPr>
                <p:extLst>
                  <p:ext uri="{D42A27DB-BD31-4B8C-83A1-F6EECF244321}">
                    <p14:modId xmlns:p14="http://schemas.microsoft.com/office/powerpoint/2010/main" val="2308277295"/>
                  </p:ext>
                </p:extLst>
              </p:nvPr>
            </p:nvGraphicFramePr>
            <p:xfrm>
              <a:off x="8450411" y="4461489"/>
              <a:ext cx="3048000" cy="1714500"/>
            </p:xfrm>
            <a:graphic>
              <a:graphicData uri="http://schemas.microsoft.com/office/powerpoint/2016/slidezoom">
                <pslz:sldZm>
                  <pslz:sldZmObj sldId="371" cId="468113980">
                    <pslz:zmPr id="{3ECEE350-7FE8-4C72-A6D7-A3131DC816A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3" name="Folienzoom 12">
                <a:extLst>
                  <a:ext uri="{FF2B5EF4-FFF2-40B4-BE49-F238E27FC236}">
                    <a16:creationId xmlns:a16="http://schemas.microsoft.com/office/drawing/2014/main" id="{1F116DEB-9C3B-48AF-9721-E49379EB52C8}"/>
                  </a:ext>
                </a:extLst>
              </p:cNvPr>
              <p:cNvPicPr>
                <a:picLocks noGrp="1" noRot="1" noChangeAspect="1" noMove="1" noResize="1" noEditPoints="1" noAdjustHandles="1" noChangeArrowheads="1" noChangeShapeType="1"/>
              </p:cNvPicPr>
              <p:nvPr/>
            </p:nvPicPr>
            <p:blipFill>
              <a:blip r:embed="rId3"/>
              <a:stretch>
                <a:fillRect/>
              </a:stretch>
            </p:blipFill>
            <p:spPr>
              <a:xfrm>
                <a:off x="8450411" y="446148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31370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BE6A56E-93A7-4A13-A1A2-38F6BED4A276}"/>
              </a:ext>
            </a:extLst>
          </p:cNvPr>
          <p:cNvSpPr>
            <a:spLocks noGrp="1"/>
          </p:cNvSpPr>
          <p:nvPr>
            <p:ph type="body" sz="quarter" idx="10"/>
          </p:nvPr>
        </p:nvSpPr>
        <p:spPr>
          <a:xfrm rot="19064359">
            <a:off x="3847114" y="240049"/>
            <a:ext cx="10985997" cy="4950939"/>
          </a:xfrm>
        </p:spPr>
        <p:txBody>
          <a:bodyPr>
            <a:normAutofit/>
          </a:bodyPr>
          <a:lstStyle/>
          <a:p>
            <a:pPr marL="0" indent="0">
              <a:buNone/>
            </a:pPr>
            <a:r>
              <a:rPr lang="de-DE" sz="13800" dirty="0"/>
              <a:t>ENDE</a:t>
            </a:r>
            <a:endParaRPr lang="en-DE" sz="13800" dirty="0"/>
          </a:p>
        </p:txBody>
      </p:sp>
    </p:spTree>
    <p:extLst>
      <p:ext uri="{BB962C8B-B14F-4D97-AF65-F5344CB8AC3E}">
        <p14:creationId xmlns:p14="http://schemas.microsoft.com/office/powerpoint/2010/main" val="2504325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2D048-A67B-4549-9ADF-40C8F7095710}"/>
              </a:ext>
            </a:extLst>
          </p:cNvPr>
          <p:cNvSpPr>
            <a:spLocks noGrp="1"/>
          </p:cNvSpPr>
          <p:nvPr>
            <p:ph type="title"/>
          </p:nvPr>
        </p:nvSpPr>
        <p:spPr/>
        <p:txBody>
          <a:bodyPr/>
          <a:lstStyle/>
          <a:p>
            <a:r>
              <a:rPr lang="de-DE" dirty="0"/>
              <a:t>Altersabhängiger Beitrag</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Verein -&gt; Beiträge</a:t>
            </a:r>
            <a:endParaRPr lang="en-DE" dirty="0"/>
          </a:p>
        </p:txBody>
      </p:sp>
      <p:sp>
        <p:nvSpPr>
          <p:cNvPr id="3" name="Textplatzhalter 2">
            <a:extLst>
              <a:ext uri="{FF2B5EF4-FFF2-40B4-BE49-F238E27FC236}">
                <a16:creationId xmlns:a16="http://schemas.microsoft.com/office/drawing/2014/main" id="{A48177EC-997F-4029-8E89-E967A915DA69}"/>
              </a:ext>
            </a:extLst>
          </p:cNvPr>
          <p:cNvSpPr>
            <a:spLocks noGrp="1"/>
          </p:cNvSpPr>
          <p:nvPr>
            <p:ph type="body" sz="quarter" idx="10"/>
          </p:nvPr>
        </p:nvSpPr>
        <p:spPr/>
        <p:txBody>
          <a:bodyPr/>
          <a:lstStyle/>
          <a:p>
            <a:r>
              <a:rPr lang="de-DE" dirty="0"/>
              <a:t>Einstellung für Abrechnung nach </a:t>
            </a:r>
            <a:r>
              <a:rPr lang="de-DE" dirty="0" err="1"/>
              <a:t>Altersharve</a:t>
            </a:r>
            <a:endParaRPr lang="de-DE" dirty="0"/>
          </a:p>
          <a:p>
            <a:r>
              <a:rPr lang="de-DE" dirty="0"/>
              <a:t>Ab welchem Mitgliedsalter soll ein Beitrag erhoben werden</a:t>
            </a:r>
          </a:p>
          <a:p>
            <a:r>
              <a:rPr lang="de-DE" dirty="0"/>
              <a:t>Die Höhe des Beitrags </a:t>
            </a:r>
          </a:p>
          <a:p>
            <a:r>
              <a:rPr lang="de-DE" dirty="0"/>
              <a:t>Stichtag: Simulationsdatum, zu diesem Datum soll über das Alter der Mitglieder entschieden werden. Hier: 31.12. bedeutet, wie alt ist das Mitglied am 31.12.</a:t>
            </a:r>
          </a:p>
          <a:p>
            <a:pPr lvl="1"/>
            <a:r>
              <a:rPr lang="de-DE" dirty="0"/>
              <a:t>Möglichst spät ist gut für Verein</a:t>
            </a:r>
          </a:p>
          <a:p>
            <a:pPr lvl="1"/>
            <a:r>
              <a:rPr lang="de-DE" dirty="0"/>
              <a:t>Möglichst früh ist gut für Mitglied</a:t>
            </a:r>
            <a:endParaRPr lang="en-DE" dirty="0"/>
          </a:p>
        </p:txBody>
      </p:sp>
      <p:pic>
        <p:nvPicPr>
          <p:cNvPr id="5" name="Grafik 4">
            <a:extLst>
              <a:ext uri="{FF2B5EF4-FFF2-40B4-BE49-F238E27FC236}">
                <a16:creationId xmlns:a16="http://schemas.microsoft.com/office/drawing/2014/main" id="{84808B39-FC59-499D-A852-6C842BD6E4FC}"/>
              </a:ext>
            </a:extLst>
          </p:cNvPr>
          <p:cNvPicPr>
            <a:picLocks noChangeAspect="1"/>
          </p:cNvPicPr>
          <p:nvPr/>
        </p:nvPicPr>
        <p:blipFill>
          <a:blip r:embed="rId2"/>
          <a:stretch>
            <a:fillRect/>
          </a:stretch>
        </p:blipFill>
        <p:spPr>
          <a:xfrm>
            <a:off x="362671" y="1378523"/>
            <a:ext cx="6421788" cy="2503802"/>
          </a:xfrm>
          <a:prstGeom prst="rect">
            <a:avLst/>
          </a:prstGeom>
        </p:spPr>
      </p:pic>
      <p:sp>
        <p:nvSpPr>
          <p:cNvPr id="6" name="Rechteck: abgerundete Ecken 5">
            <a:extLst>
              <a:ext uri="{FF2B5EF4-FFF2-40B4-BE49-F238E27FC236}">
                <a16:creationId xmlns:a16="http://schemas.microsoft.com/office/drawing/2014/main" id="{F0C6DC5C-85F6-4A5E-A566-7F56855CDEDF}"/>
              </a:ext>
            </a:extLst>
          </p:cNvPr>
          <p:cNvSpPr/>
          <p:nvPr/>
        </p:nvSpPr>
        <p:spPr>
          <a:xfrm>
            <a:off x="1743558" y="1378523"/>
            <a:ext cx="4352442"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6087D67C-178D-4D1D-A799-513F1F232247}"/>
              </a:ext>
            </a:extLst>
          </p:cNvPr>
          <p:cNvSpPr/>
          <p:nvPr/>
        </p:nvSpPr>
        <p:spPr>
          <a:xfrm>
            <a:off x="1743558" y="1926130"/>
            <a:ext cx="2007032"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BD3806B8-9CD2-43F6-B983-123EC3BC0848}"/>
              </a:ext>
            </a:extLst>
          </p:cNvPr>
          <p:cNvSpPr/>
          <p:nvPr/>
        </p:nvSpPr>
        <p:spPr>
          <a:xfrm>
            <a:off x="1743557" y="3550043"/>
            <a:ext cx="4352441"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6722BA87-6398-4E36-AF95-00C7A43A15E3}"/>
              </a:ext>
            </a:extLst>
          </p:cNvPr>
          <p:cNvSpPr/>
          <p:nvPr/>
        </p:nvSpPr>
        <p:spPr>
          <a:xfrm>
            <a:off x="4187808" y="1926130"/>
            <a:ext cx="2007032"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33443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animBg="1"/>
      <p:bldP spid="7" grpId="0" uiExpand="1" animBg="1"/>
      <p:bldP spid="8" grpId="0" uiExpand="1" animBg="1"/>
      <p:bldP spid="9"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83DAE-4EFF-4486-A8CB-F0DA96ADD1A0}"/>
              </a:ext>
            </a:extLst>
          </p:cNvPr>
          <p:cNvSpPr>
            <a:spLocks noGrp="1"/>
          </p:cNvSpPr>
          <p:nvPr>
            <p:ph type="title"/>
          </p:nvPr>
        </p:nvSpPr>
        <p:spPr/>
        <p:txBody>
          <a:bodyPr/>
          <a:lstStyle/>
          <a:p>
            <a:r>
              <a:rPr lang="de-DE" dirty="0"/>
              <a:t>Freier Beitrag</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Verein -&gt; Beiträge</a:t>
            </a:r>
            <a:endParaRPr lang="en-DE" dirty="0"/>
          </a:p>
        </p:txBody>
      </p:sp>
      <p:sp>
        <p:nvSpPr>
          <p:cNvPr id="3" name="Textplatzhalter 2">
            <a:extLst>
              <a:ext uri="{FF2B5EF4-FFF2-40B4-BE49-F238E27FC236}">
                <a16:creationId xmlns:a16="http://schemas.microsoft.com/office/drawing/2014/main" id="{68F1850C-B7B2-4274-AD09-6F3877302720}"/>
              </a:ext>
            </a:extLst>
          </p:cNvPr>
          <p:cNvSpPr>
            <a:spLocks noGrp="1"/>
          </p:cNvSpPr>
          <p:nvPr>
            <p:ph type="body" sz="quarter" idx="10"/>
          </p:nvPr>
        </p:nvSpPr>
        <p:spPr/>
        <p:txBody>
          <a:bodyPr/>
          <a:lstStyle/>
          <a:p>
            <a:r>
              <a:rPr lang="de-DE" dirty="0"/>
              <a:t>Einstellung für den freien Beitrag</a:t>
            </a:r>
          </a:p>
          <a:p>
            <a:r>
              <a:rPr lang="de-DE" dirty="0"/>
              <a:t>Standardbetrag</a:t>
            </a:r>
          </a:p>
          <a:p>
            <a:r>
              <a:rPr lang="de-DE" dirty="0"/>
              <a:t>Zuweisung des Beitrags zum Mitglied mit individueller Beitragshöhe</a:t>
            </a:r>
            <a:endParaRPr lang="en-DE" dirty="0"/>
          </a:p>
        </p:txBody>
      </p:sp>
      <p:pic>
        <p:nvPicPr>
          <p:cNvPr id="5" name="Grafik 4">
            <a:extLst>
              <a:ext uri="{FF2B5EF4-FFF2-40B4-BE49-F238E27FC236}">
                <a16:creationId xmlns:a16="http://schemas.microsoft.com/office/drawing/2014/main" id="{9CB86947-FB57-43BD-8668-7FABE1051E8F}"/>
              </a:ext>
            </a:extLst>
          </p:cNvPr>
          <p:cNvPicPr>
            <a:picLocks noChangeAspect="1"/>
          </p:cNvPicPr>
          <p:nvPr/>
        </p:nvPicPr>
        <p:blipFill>
          <a:blip r:embed="rId2"/>
          <a:stretch>
            <a:fillRect/>
          </a:stretch>
        </p:blipFill>
        <p:spPr>
          <a:xfrm>
            <a:off x="362669" y="1378523"/>
            <a:ext cx="6874005" cy="767992"/>
          </a:xfrm>
          <a:prstGeom prst="rect">
            <a:avLst/>
          </a:prstGeom>
        </p:spPr>
      </p:pic>
      <p:sp>
        <p:nvSpPr>
          <p:cNvPr id="6" name="Rechteck: abgerundete Ecken 5">
            <a:extLst>
              <a:ext uri="{FF2B5EF4-FFF2-40B4-BE49-F238E27FC236}">
                <a16:creationId xmlns:a16="http://schemas.microsoft.com/office/drawing/2014/main" id="{FC288BA2-2E10-441B-AFCA-8FE00FCE7318}"/>
              </a:ext>
            </a:extLst>
          </p:cNvPr>
          <p:cNvSpPr/>
          <p:nvPr/>
        </p:nvSpPr>
        <p:spPr>
          <a:xfrm>
            <a:off x="2154262" y="1409519"/>
            <a:ext cx="5082412"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9F368648-232B-4ABD-9E8E-91492937A017}"/>
              </a:ext>
            </a:extLst>
          </p:cNvPr>
          <p:cNvSpPr/>
          <p:nvPr/>
        </p:nvSpPr>
        <p:spPr>
          <a:xfrm>
            <a:off x="2154262" y="1783182"/>
            <a:ext cx="2727704"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9" name="Grafik 8">
            <a:extLst>
              <a:ext uri="{FF2B5EF4-FFF2-40B4-BE49-F238E27FC236}">
                <a16:creationId xmlns:a16="http://schemas.microsoft.com/office/drawing/2014/main" id="{66D635E9-91B2-48C1-B3FF-A78D48E90ED5}"/>
              </a:ext>
            </a:extLst>
          </p:cNvPr>
          <p:cNvPicPr>
            <a:picLocks noChangeAspect="1"/>
          </p:cNvPicPr>
          <p:nvPr/>
        </p:nvPicPr>
        <p:blipFill>
          <a:blip r:embed="rId3"/>
          <a:stretch>
            <a:fillRect/>
          </a:stretch>
        </p:blipFill>
        <p:spPr>
          <a:xfrm>
            <a:off x="420219" y="2907862"/>
            <a:ext cx="6874006" cy="2806491"/>
          </a:xfrm>
          <a:prstGeom prst="rect">
            <a:avLst/>
          </a:prstGeom>
        </p:spPr>
      </p:pic>
      <p:sp>
        <p:nvSpPr>
          <p:cNvPr id="10" name="Rechteck: abgerundete Ecken 9">
            <a:extLst>
              <a:ext uri="{FF2B5EF4-FFF2-40B4-BE49-F238E27FC236}">
                <a16:creationId xmlns:a16="http://schemas.microsoft.com/office/drawing/2014/main" id="{AE04327C-60B2-4BEF-B3CD-D7DD851DF40D}"/>
              </a:ext>
            </a:extLst>
          </p:cNvPr>
          <p:cNvSpPr/>
          <p:nvPr/>
        </p:nvSpPr>
        <p:spPr>
          <a:xfrm>
            <a:off x="1710598" y="4032554"/>
            <a:ext cx="5557694"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874771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animBg="1"/>
      <p:bldP spid="7" grpId="0" uiExpand="1" animBg="1"/>
      <p:bldP spid="10"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027E6-B454-465B-B841-36D8C137208F}"/>
              </a:ext>
            </a:extLst>
          </p:cNvPr>
          <p:cNvSpPr>
            <a:spLocks noGrp="1"/>
          </p:cNvSpPr>
          <p:nvPr>
            <p:ph type="title"/>
          </p:nvPr>
        </p:nvSpPr>
        <p:spPr/>
        <p:txBody>
          <a:bodyPr/>
          <a:lstStyle/>
          <a:p>
            <a:r>
              <a:rPr lang="de-DE" dirty="0"/>
              <a:t>Berechneter Beitrag</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Verein -&gt; Beiträge</a:t>
            </a:r>
            <a:endParaRPr lang="en-DE" dirty="0"/>
          </a:p>
        </p:txBody>
      </p:sp>
      <p:sp>
        <p:nvSpPr>
          <p:cNvPr id="3" name="Textplatzhalter 2">
            <a:extLst>
              <a:ext uri="{FF2B5EF4-FFF2-40B4-BE49-F238E27FC236}">
                <a16:creationId xmlns:a16="http://schemas.microsoft.com/office/drawing/2014/main" id="{ED9D0373-1670-4BA4-AFC2-89C8F24D8706}"/>
              </a:ext>
            </a:extLst>
          </p:cNvPr>
          <p:cNvSpPr>
            <a:spLocks noGrp="1"/>
          </p:cNvSpPr>
          <p:nvPr>
            <p:ph type="body" sz="quarter" idx="10"/>
          </p:nvPr>
        </p:nvSpPr>
        <p:spPr/>
        <p:txBody>
          <a:bodyPr/>
          <a:lstStyle/>
          <a:p>
            <a:r>
              <a:rPr lang="de-DE" dirty="0"/>
              <a:t>Einstellung für den berechneten Beitrag</a:t>
            </a:r>
          </a:p>
          <a:p>
            <a:r>
              <a:rPr lang="de-DE" dirty="0"/>
              <a:t>Eigenes Feld als Grundlage des berechneten Beitrags. Das Feld muss als „Dezimal“ oder Ganzzahl definiert werden. Es ist auch möglich ein Ergebnisfeld hier weiter zu verrechnen.</a:t>
            </a:r>
          </a:p>
          <a:p>
            <a:r>
              <a:rPr lang="de-DE" dirty="0"/>
              <a:t>Preis je Einheit</a:t>
            </a:r>
          </a:p>
        </p:txBody>
      </p:sp>
      <p:pic>
        <p:nvPicPr>
          <p:cNvPr id="5" name="Grafik 4">
            <a:extLst>
              <a:ext uri="{FF2B5EF4-FFF2-40B4-BE49-F238E27FC236}">
                <a16:creationId xmlns:a16="http://schemas.microsoft.com/office/drawing/2014/main" id="{080172E7-194B-4A99-A748-4528B64F48E5}"/>
              </a:ext>
            </a:extLst>
          </p:cNvPr>
          <p:cNvPicPr>
            <a:picLocks noChangeAspect="1"/>
          </p:cNvPicPr>
          <p:nvPr/>
        </p:nvPicPr>
        <p:blipFill>
          <a:blip r:embed="rId2"/>
          <a:stretch>
            <a:fillRect/>
          </a:stretch>
        </p:blipFill>
        <p:spPr>
          <a:xfrm>
            <a:off x="283063" y="1378523"/>
            <a:ext cx="6706673" cy="1041465"/>
          </a:xfrm>
          <a:prstGeom prst="rect">
            <a:avLst/>
          </a:prstGeom>
        </p:spPr>
      </p:pic>
      <p:sp>
        <p:nvSpPr>
          <p:cNvPr id="6" name="Rechteck: abgerundete Ecken 5">
            <a:extLst>
              <a:ext uri="{FF2B5EF4-FFF2-40B4-BE49-F238E27FC236}">
                <a16:creationId xmlns:a16="http://schemas.microsoft.com/office/drawing/2014/main" id="{D31C1246-32F3-401F-BFD2-C87409D13F7C}"/>
              </a:ext>
            </a:extLst>
          </p:cNvPr>
          <p:cNvSpPr/>
          <p:nvPr/>
        </p:nvSpPr>
        <p:spPr>
          <a:xfrm>
            <a:off x="1991532" y="1394021"/>
            <a:ext cx="4951711"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1D75E94B-8FA2-46CB-9F08-2781B1A97DE8}"/>
              </a:ext>
            </a:extLst>
          </p:cNvPr>
          <p:cNvSpPr/>
          <p:nvPr/>
        </p:nvSpPr>
        <p:spPr>
          <a:xfrm>
            <a:off x="1991532" y="1714154"/>
            <a:ext cx="4951711" cy="3030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7E1484D5-BB59-4B45-9560-E0BB11EE3421}"/>
              </a:ext>
            </a:extLst>
          </p:cNvPr>
          <p:cNvSpPr/>
          <p:nvPr/>
        </p:nvSpPr>
        <p:spPr>
          <a:xfrm>
            <a:off x="2014779" y="2017197"/>
            <a:ext cx="2774198" cy="35678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A23EC421-B778-4119-892B-79D2A0C2BD7B}"/>
                  </a:ext>
                </a:extLst>
              </p:cNvPr>
              <p:cNvGraphicFramePr>
                <a:graphicFrameLocks noChangeAspect="1"/>
              </p:cNvGraphicFramePr>
              <p:nvPr>
                <p:extLst>
                  <p:ext uri="{D42A27DB-BD31-4B8C-83A1-F6EECF244321}">
                    <p14:modId xmlns:p14="http://schemas.microsoft.com/office/powerpoint/2010/main" val="1948306799"/>
                  </p:ext>
                </p:extLst>
              </p:nvPr>
            </p:nvGraphicFramePr>
            <p:xfrm>
              <a:off x="8520904" y="4691144"/>
              <a:ext cx="3048000" cy="1714500"/>
            </p:xfrm>
            <a:graphic>
              <a:graphicData uri="http://schemas.microsoft.com/office/powerpoint/2016/slidezoom">
                <pslz:sldZm>
                  <pslz:sldZmObj sldId="284" cId="1544260055">
                    <pslz:zmPr id="{2A806B71-31F1-48FA-9636-98A8DD37AE8F}"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Folienzoom 9">
                <a:extLst>
                  <a:ext uri="{FF2B5EF4-FFF2-40B4-BE49-F238E27FC236}">
                    <a16:creationId xmlns:a16="http://schemas.microsoft.com/office/drawing/2014/main" id="{A23EC421-B778-4119-892B-79D2A0C2BD7B}"/>
                  </a:ext>
                </a:extLst>
              </p:cNvPr>
              <p:cNvPicPr>
                <a:picLocks noGrp="1" noRot="1" noChangeAspect="1" noMove="1" noResize="1" noEditPoints="1" noAdjustHandles="1" noChangeArrowheads="1" noChangeShapeType="1"/>
              </p:cNvPicPr>
              <p:nvPr/>
            </p:nvPicPr>
            <p:blipFill>
              <a:blip r:embed="rId4"/>
              <a:stretch>
                <a:fillRect/>
              </a:stretch>
            </p:blipFill>
            <p:spPr>
              <a:xfrm>
                <a:off x="8520904" y="469114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3245921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animBg="1"/>
      <p:bldP spid="7" grpId="0" uiExpand="1" animBg="1"/>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08BC2-9EDF-415F-8054-758060F1B3A6}"/>
              </a:ext>
            </a:extLst>
          </p:cNvPr>
          <p:cNvSpPr>
            <a:spLocks noGrp="1"/>
          </p:cNvSpPr>
          <p:nvPr>
            <p:ph type="title"/>
          </p:nvPr>
        </p:nvSpPr>
        <p:spPr/>
        <p:txBody>
          <a:bodyPr/>
          <a:lstStyle/>
          <a:p>
            <a:r>
              <a:rPr lang="de-DE" dirty="0"/>
              <a:t>Die Mitgliederliste</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Mitgliederliste</a:t>
            </a:r>
            <a:endParaRPr lang="en-DE" dirty="0"/>
          </a:p>
        </p:txBody>
      </p:sp>
      <p:sp>
        <p:nvSpPr>
          <p:cNvPr id="21" name="Textfeld 20">
            <a:extLst>
              <a:ext uri="{FF2B5EF4-FFF2-40B4-BE49-F238E27FC236}">
                <a16:creationId xmlns:a16="http://schemas.microsoft.com/office/drawing/2014/main" id="{6952EC56-DD89-4B7C-9D6C-B9377EA59B80}"/>
              </a:ext>
            </a:extLst>
          </p:cNvPr>
          <p:cNvSpPr txBox="1"/>
          <p:nvPr/>
        </p:nvSpPr>
        <p:spPr>
          <a:xfrm>
            <a:off x="7224764" y="1449861"/>
            <a:ext cx="4793065" cy="4247317"/>
          </a:xfrm>
          <a:prstGeom prst="rect">
            <a:avLst/>
          </a:prstGeom>
          <a:noFill/>
        </p:spPr>
        <p:txBody>
          <a:bodyPr wrap="square" rtlCol="0">
            <a:spAutoFit/>
          </a:bodyPr>
          <a:lstStyle/>
          <a:p>
            <a:pPr marL="742950" lvl="1" indent="-285750">
              <a:buFont typeface="Arial" panose="020B0604020202020204" pitchFamily="34" charset="0"/>
              <a:buChar char="•"/>
            </a:pPr>
            <a:r>
              <a:rPr lang="de-DE" dirty="0"/>
              <a:t>Universalsuche (in allen Feldern)</a:t>
            </a:r>
          </a:p>
          <a:p>
            <a:pPr marL="742950" lvl="1" indent="-285750">
              <a:buFont typeface="Arial" panose="020B0604020202020204" pitchFamily="34" charset="0"/>
              <a:buChar char="•"/>
            </a:pPr>
            <a:r>
              <a:rPr lang="de-DE" dirty="0"/>
              <a:t>Standardfilterbereich</a:t>
            </a:r>
          </a:p>
          <a:p>
            <a:pPr marL="742950" lvl="1" indent="-285750">
              <a:buFont typeface="Arial" panose="020B0604020202020204" pitchFamily="34" charset="0"/>
              <a:buChar char="•"/>
            </a:pPr>
            <a:r>
              <a:rPr lang="de-DE" dirty="0"/>
              <a:t>Spaltenfilterbereich, für alle Spalten (auch eigenen Felder)</a:t>
            </a:r>
          </a:p>
          <a:p>
            <a:pPr marL="742950" lvl="1" indent="-285750">
              <a:buFont typeface="Arial" panose="020B0604020202020204" pitchFamily="34" charset="0"/>
              <a:buChar char="•"/>
            </a:pPr>
            <a:r>
              <a:rPr lang="de-DE" dirty="0"/>
              <a:t>Feldauswahl zum hinzufügen, entfernen von Felder</a:t>
            </a:r>
          </a:p>
          <a:p>
            <a:pPr marL="742950" lvl="1" indent="-285750">
              <a:buFont typeface="Arial" panose="020B0604020202020204" pitchFamily="34" charset="0"/>
              <a:buChar char="•"/>
            </a:pPr>
            <a:r>
              <a:rPr lang="de-DE" dirty="0"/>
              <a:t>Feldauswahl ohne Filter speichern</a:t>
            </a:r>
          </a:p>
          <a:p>
            <a:pPr marL="742950" lvl="1" indent="-285750">
              <a:buFont typeface="Arial" panose="020B0604020202020204" pitchFamily="34" charset="0"/>
              <a:buChar char="•"/>
            </a:pPr>
            <a:r>
              <a:rPr lang="de-DE" dirty="0"/>
              <a:t>Feldauswahl mit Filter oder nur Filter speichern</a:t>
            </a:r>
          </a:p>
          <a:p>
            <a:pPr marL="742950" lvl="1" indent="-285750">
              <a:buFont typeface="Arial" panose="020B0604020202020204" pitchFamily="34" charset="0"/>
              <a:buChar char="•"/>
            </a:pPr>
            <a:r>
              <a:rPr lang="de-DE" dirty="0"/>
              <a:t>Standardfilter minimieren</a:t>
            </a:r>
          </a:p>
          <a:p>
            <a:pPr marL="742950" lvl="1" indent="-285750">
              <a:buFont typeface="Arial" panose="020B0604020202020204" pitchFamily="34" charset="0"/>
              <a:buChar char="•"/>
            </a:pPr>
            <a:r>
              <a:rPr lang="de-DE" dirty="0" err="1"/>
              <a:t>Gruppierbereich</a:t>
            </a:r>
            <a:r>
              <a:rPr lang="de-DE" dirty="0"/>
              <a:t>, zum Gruppieren der Mitglieder nach Feldinhalten</a:t>
            </a:r>
          </a:p>
          <a:p>
            <a:pPr marL="742950" lvl="1" indent="-285750">
              <a:buFont typeface="Arial" panose="020B0604020202020204" pitchFamily="34" charset="0"/>
              <a:buChar char="•"/>
            </a:pPr>
            <a:r>
              <a:rPr lang="de-DE" dirty="0"/>
              <a:t>Anzahl der gefilterten Mitglieder</a:t>
            </a:r>
          </a:p>
          <a:p>
            <a:pPr marL="742950" lvl="1" indent="-285750">
              <a:buFont typeface="Arial" panose="020B0604020202020204" pitchFamily="34" charset="0"/>
              <a:buChar char="•"/>
            </a:pPr>
            <a:endParaRPr lang="de-DE" dirty="0"/>
          </a:p>
          <a:p>
            <a:pPr marL="742950" lvl="1" indent="-285750">
              <a:buFont typeface="Arial" panose="020B0604020202020204" pitchFamily="34" charset="0"/>
              <a:buChar char="•"/>
            </a:pPr>
            <a:endParaRPr lang="en-DE" dirty="0"/>
          </a:p>
        </p:txBody>
      </p:sp>
      <p:pic>
        <p:nvPicPr>
          <p:cNvPr id="13" name="Grafik 12">
            <a:extLst>
              <a:ext uri="{FF2B5EF4-FFF2-40B4-BE49-F238E27FC236}">
                <a16:creationId xmlns:a16="http://schemas.microsoft.com/office/drawing/2014/main" id="{691CF9AA-DE5A-4B30-89A3-CF8CF2DC5969}"/>
              </a:ext>
            </a:extLst>
          </p:cNvPr>
          <p:cNvPicPr>
            <a:picLocks noChangeAspect="1"/>
          </p:cNvPicPr>
          <p:nvPr/>
        </p:nvPicPr>
        <p:blipFill>
          <a:blip r:embed="rId2"/>
          <a:stretch>
            <a:fillRect/>
          </a:stretch>
        </p:blipFill>
        <p:spPr>
          <a:xfrm>
            <a:off x="361950" y="1968500"/>
            <a:ext cx="6205210" cy="3215684"/>
          </a:xfrm>
          <a:prstGeom prst="rect">
            <a:avLst/>
          </a:prstGeom>
        </p:spPr>
      </p:pic>
      <p:sp>
        <p:nvSpPr>
          <p:cNvPr id="20" name="Rechteck: abgerundete Ecken 19">
            <a:extLst>
              <a:ext uri="{FF2B5EF4-FFF2-40B4-BE49-F238E27FC236}">
                <a16:creationId xmlns:a16="http://schemas.microsoft.com/office/drawing/2014/main" id="{496006F1-87D8-442F-92FA-F26FA5ABE1AD}"/>
              </a:ext>
            </a:extLst>
          </p:cNvPr>
          <p:cNvSpPr/>
          <p:nvPr/>
        </p:nvSpPr>
        <p:spPr>
          <a:xfrm>
            <a:off x="361950" y="2183396"/>
            <a:ext cx="3466131" cy="87752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Rechteck: abgerundete Ecken 21">
            <a:extLst>
              <a:ext uri="{FF2B5EF4-FFF2-40B4-BE49-F238E27FC236}">
                <a16:creationId xmlns:a16="http://schemas.microsoft.com/office/drawing/2014/main" id="{266B8404-EB44-4250-BC58-C15BAEB09994}"/>
              </a:ext>
            </a:extLst>
          </p:cNvPr>
          <p:cNvSpPr/>
          <p:nvPr/>
        </p:nvSpPr>
        <p:spPr>
          <a:xfrm>
            <a:off x="6416298" y="3060916"/>
            <a:ext cx="150862" cy="2169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Rechteck: abgerundete Ecken 22">
            <a:extLst>
              <a:ext uri="{FF2B5EF4-FFF2-40B4-BE49-F238E27FC236}">
                <a16:creationId xmlns:a16="http://schemas.microsoft.com/office/drawing/2014/main" id="{C25D707F-7874-4678-9E75-FADF15AD3E63}"/>
              </a:ext>
            </a:extLst>
          </p:cNvPr>
          <p:cNvSpPr/>
          <p:nvPr/>
        </p:nvSpPr>
        <p:spPr>
          <a:xfrm>
            <a:off x="4081452" y="3060916"/>
            <a:ext cx="2334846" cy="2169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Rechteck: abgerundete Ecken 23">
            <a:extLst>
              <a:ext uri="{FF2B5EF4-FFF2-40B4-BE49-F238E27FC236}">
                <a16:creationId xmlns:a16="http://schemas.microsoft.com/office/drawing/2014/main" id="{E79DEA13-5EEF-451F-B861-91CC25BF5C28}"/>
              </a:ext>
            </a:extLst>
          </p:cNvPr>
          <p:cNvSpPr/>
          <p:nvPr/>
        </p:nvSpPr>
        <p:spPr>
          <a:xfrm>
            <a:off x="5106692" y="2225181"/>
            <a:ext cx="1385036" cy="2169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Rechteck: abgerundete Ecken 24">
            <a:extLst>
              <a:ext uri="{FF2B5EF4-FFF2-40B4-BE49-F238E27FC236}">
                <a16:creationId xmlns:a16="http://schemas.microsoft.com/office/drawing/2014/main" id="{06E485BB-E485-42DE-97F8-616EB16F1DAD}"/>
              </a:ext>
            </a:extLst>
          </p:cNvPr>
          <p:cNvSpPr/>
          <p:nvPr/>
        </p:nvSpPr>
        <p:spPr>
          <a:xfrm>
            <a:off x="4955830" y="2225181"/>
            <a:ext cx="150862" cy="2169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6" name="Rechteck: abgerundete Ecken 25">
            <a:extLst>
              <a:ext uri="{FF2B5EF4-FFF2-40B4-BE49-F238E27FC236}">
                <a16:creationId xmlns:a16="http://schemas.microsoft.com/office/drawing/2014/main" id="{2E07237A-C61D-40AE-8CEA-4C500AD3D629}"/>
              </a:ext>
            </a:extLst>
          </p:cNvPr>
          <p:cNvSpPr/>
          <p:nvPr/>
        </p:nvSpPr>
        <p:spPr>
          <a:xfrm>
            <a:off x="605973" y="4655831"/>
            <a:ext cx="517654" cy="14089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Rechteck: abgerundete Ecken 26">
            <a:extLst>
              <a:ext uri="{FF2B5EF4-FFF2-40B4-BE49-F238E27FC236}">
                <a16:creationId xmlns:a16="http://schemas.microsoft.com/office/drawing/2014/main" id="{43C123A2-BA34-431F-8106-65F629036042}"/>
              </a:ext>
            </a:extLst>
          </p:cNvPr>
          <p:cNvSpPr/>
          <p:nvPr/>
        </p:nvSpPr>
        <p:spPr>
          <a:xfrm>
            <a:off x="361950" y="3260314"/>
            <a:ext cx="3568640" cy="15318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Rechteck: abgerundete Ecken 27">
            <a:extLst>
              <a:ext uri="{FF2B5EF4-FFF2-40B4-BE49-F238E27FC236}">
                <a16:creationId xmlns:a16="http://schemas.microsoft.com/office/drawing/2014/main" id="{72BEB76D-28E9-4CBF-8FE5-5B3BF48BE5F6}"/>
              </a:ext>
            </a:extLst>
          </p:cNvPr>
          <p:cNvSpPr/>
          <p:nvPr/>
        </p:nvSpPr>
        <p:spPr>
          <a:xfrm>
            <a:off x="361950" y="3459641"/>
            <a:ext cx="4396030" cy="2169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feld 2">
            <a:extLst>
              <a:ext uri="{FF2B5EF4-FFF2-40B4-BE49-F238E27FC236}">
                <a16:creationId xmlns:a16="http://schemas.microsoft.com/office/drawing/2014/main" id="{CDB8A812-02DF-4858-A39F-CD525AC2588C}"/>
              </a:ext>
            </a:extLst>
          </p:cNvPr>
          <p:cNvSpPr txBox="1"/>
          <p:nvPr/>
        </p:nvSpPr>
        <p:spPr>
          <a:xfrm>
            <a:off x="361950" y="5509647"/>
            <a:ext cx="11440009" cy="369332"/>
          </a:xfrm>
          <a:prstGeom prst="rect">
            <a:avLst/>
          </a:prstGeom>
          <a:noFill/>
        </p:spPr>
        <p:txBody>
          <a:bodyPr wrap="square" rtlCol="0">
            <a:spAutoFit/>
          </a:bodyPr>
          <a:lstStyle/>
          <a:p>
            <a:r>
              <a:rPr lang="de-DE" dirty="0"/>
              <a:t>Alle Filter können miteinander kombiniert werden!!</a:t>
            </a:r>
            <a:endParaRPr lang="en-DE" dirty="0"/>
          </a:p>
        </p:txBody>
      </p:sp>
      <p:sp>
        <p:nvSpPr>
          <p:cNvPr id="29" name="Rechteck: abgerundete Ecken 28">
            <a:extLst>
              <a:ext uri="{FF2B5EF4-FFF2-40B4-BE49-F238E27FC236}">
                <a16:creationId xmlns:a16="http://schemas.microsoft.com/office/drawing/2014/main" id="{70F7EB35-091C-4E09-A2EB-B7031288B80C}"/>
              </a:ext>
            </a:extLst>
          </p:cNvPr>
          <p:cNvSpPr/>
          <p:nvPr/>
        </p:nvSpPr>
        <p:spPr>
          <a:xfrm>
            <a:off x="361949" y="3078306"/>
            <a:ext cx="1955047" cy="19750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66736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26" presetClass="emph" presetSubtype="0" fill="hold" grpId="1" nodeType="withEffect">
                                  <p:stCondLst>
                                    <p:cond delay="0"/>
                                  </p:stCondLst>
                                  <p:childTnLst>
                                    <p:animEffect transition="out" filter="fade">
                                      <p:cBhvr>
                                        <p:cTn id="62" dur="2000" tmFilter="0, 0; .2, .5; .8, .5; 1, 0"/>
                                        <p:tgtEl>
                                          <p:spTgt spid="3"/>
                                        </p:tgtEl>
                                      </p:cBhvr>
                                    </p:animEffect>
                                    <p:animScale>
                                      <p:cBhvr>
                                        <p:cTn id="63" dur="10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0" grpId="0" uiExpand="1" animBg="1"/>
      <p:bldP spid="22" grpId="0" uiExpand="1" animBg="1"/>
      <p:bldP spid="23" grpId="0" uiExpand="1" animBg="1"/>
      <p:bldP spid="24" grpId="0" uiExpand="1" animBg="1"/>
      <p:bldP spid="25" grpId="0" animBg="1"/>
      <p:bldP spid="26" grpId="0" animBg="1"/>
      <p:bldP spid="27" grpId="0" animBg="1"/>
      <p:bldP spid="28" grpId="0" uiExpand="1" animBg="1"/>
      <p:bldP spid="3" grpId="0"/>
      <p:bldP spid="3" grpId="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0607D55-3DA8-44F6-AED1-CE013E5138FA}"/>
              </a:ext>
            </a:extLst>
          </p:cNvPr>
          <p:cNvPicPr>
            <a:picLocks noChangeAspect="1"/>
          </p:cNvPicPr>
          <p:nvPr/>
        </p:nvPicPr>
        <p:blipFill rotWithShape="1">
          <a:blip r:embed="rId2"/>
          <a:srcRect l="42820" t="10847" r="31752" b="61808"/>
          <a:stretch/>
        </p:blipFill>
        <p:spPr>
          <a:xfrm>
            <a:off x="449451" y="1635071"/>
            <a:ext cx="6152827" cy="4218085"/>
          </a:xfrm>
          <a:prstGeom prst="rect">
            <a:avLst/>
          </a:prstGeom>
        </p:spPr>
      </p:pic>
      <p:sp>
        <p:nvSpPr>
          <p:cNvPr id="2" name="Titel 1">
            <a:extLst>
              <a:ext uri="{FF2B5EF4-FFF2-40B4-BE49-F238E27FC236}">
                <a16:creationId xmlns:a16="http://schemas.microsoft.com/office/drawing/2014/main" id="{AF308BC2-9EDF-415F-8054-758060F1B3A6}"/>
              </a:ext>
            </a:extLst>
          </p:cNvPr>
          <p:cNvSpPr>
            <a:spLocks noGrp="1"/>
          </p:cNvSpPr>
          <p:nvPr>
            <p:ph type="title"/>
          </p:nvPr>
        </p:nvSpPr>
        <p:spPr/>
        <p:txBody>
          <a:bodyPr/>
          <a:lstStyle/>
          <a:p>
            <a:r>
              <a:rPr lang="de-DE" dirty="0"/>
              <a:t>Die Mitgliederliste</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Mitgliederliste</a:t>
            </a:r>
            <a:endParaRPr lang="en-DE" dirty="0"/>
          </a:p>
        </p:txBody>
      </p:sp>
      <p:sp>
        <p:nvSpPr>
          <p:cNvPr id="26" name="Rechteck: abgerundete Ecken 25">
            <a:extLst>
              <a:ext uri="{FF2B5EF4-FFF2-40B4-BE49-F238E27FC236}">
                <a16:creationId xmlns:a16="http://schemas.microsoft.com/office/drawing/2014/main" id="{2E07237A-C61D-40AE-8CEA-4C500AD3D629}"/>
              </a:ext>
            </a:extLst>
          </p:cNvPr>
          <p:cNvSpPr/>
          <p:nvPr/>
        </p:nvSpPr>
        <p:spPr>
          <a:xfrm>
            <a:off x="505595" y="5525148"/>
            <a:ext cx="697424" cy="28037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hteck: abgerundete Ecken 16">
            <a:extLst>
              <a:ext uri="{FF2B5EF4-FFF2-40B4-BE49-F238E27FC236}">
                <a16:creationId xmlns:a16="http://schemas.microsoft.com/office/drawing/2014/main" id="{CA225C24-77A0-419B-9276-BFAF51E9DEE9}"/>
              </a:ext>
            </a:extLst>
          </p:cNvPr>
          <p:cNvSpPr/>
          <p:nvPr/>
        </p:nvSpPr>
        <p:spPr>
          <a:xfrm>
            <a:off x="1334754" y="5525148"/>
            <a:ext cx="697424" cy="28037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hteck: abgerundete Ecken 17">
            <a:extLst>
              <a:ext uri="{FF2B5EF4-FFF2-40B4-BE49-F238E27FC236}">
                <a16:creationId xmlns:a16="http://schemas.microsoft.com/office/drawing/2014/main" id="{6A6871B3-5112-4365-85E0-BEA7B138706B}"/>
              </a:ext>
            </a:extLst>
          </p:cNvPr>
          <p:cNvSpPr/>
          <p:nvPr/>
        </p:nvSpPr>
        <p:spPr>
          <a:xfrm>
            <a:off x="2163913" y="5523974"/>
            <a:ext cx="691576" cy="28037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hteck: abgerundete Ecken 18">
            <a:extLst>
              <a:ext uri="{FF2B5EF4-FFF2-40B4-BE49-F238E27FC236}">
                <a16:creationId xmlns:a16="http://schemas.microsoft.com/office/drawing/2014/main" id="{66976CBB-A544-43DC-9A20-4F52A21F64E6}"/>
              </a:ext>
            </a:extLst>
          </p:cNvPr>
          <p:cNvSpPr/>
          <p:nvPr/>
        </p:nvSpPr>
        <p:spPr>
          <a:xfrm>
            <a:off x="2999799" y="5523974"/>
            <a:ext cx="691576" cy="28037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0" name="Rechteck: abgerundete Ecken 29">
            <a:extLst>
              <a:ext uri="{FF2B5EF4-FFF2-40B4-BE49-F238E27FC236}">
                <a16:creationId xmlns:a16="http://schemas.microsoft.com/office/drawing/2014/main" id="{187BBB61-FF3F-4B8A-81DB-9BDC03EEBE1C}"/>
              </a:ext>
            </a:extLst>
          </p:cNvPr>
          <p:cNvSpPr/>
          <p:nvPr/>
        </p:nvSpPr>
        <p:spPr>
          <a:xfrm>
            <a:off x="3835685" y="5507302"/>
            <a:ext cx="691576" cy="28037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Rechteck: abgerundete Ecken 30">
            <a:extLst>
              <a:ext uri="{FF2B5EF4-FFF2-40B4-BE49-F238E27FC236}">
                <a16:creationId xmlns:a16="http://schemas.microsoft.com/office/drawing/2014/main" id="{975A7EE6-BAAB-4EF4-AE07-7EC12F4A721C}"/>
              </a:ext>
            </a:extLst>
          </p:cNvPr>
          <p:cNvSpPr/>
          <p:nvPr/>
        </p:nvSpPr>
        <p:spPr>
          <a:xfrm>
            <a:off x="4873193" y="5534032"/>
            <a:ext cx="691576" cy="28037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2" name="Rechteck: abgerundete Ecken 31">
            <a:extLst>
              <a:ext uri="{FF2B5EF4-FFF2-40B4-BE49-F238E27FC236}">
                <a16:creationId xmlns:a16="http://schemas.microsoft.com/office/drawing/2014/main" id="{1BF23FDD-4663-4711-BB17-7F2173F057CE}"/>
              </a:ext>
            </a:extLst>
          </p:cNvPr>
          <p:cNvSpPr/>
          <p:nvPr/>
        </p:nvSpPr>
        <p:spPr>
          <a:xfrm>
            <a:off x="936964" y="4045058"/>
            <a:ext cx="1918525" cy="13948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3" name="Rechteck: abgerundete Ecken 32">
            <a:extLst>
              <a:ext uri="{FF2B5EF4-FFF2-40B4-BE49-F238E27FC236}">
                <a16:creationId xmlns:a16="http://schemas.microsoft.com/office/drawing/2014/main" id="{CD9205C6-7BF2-412C-B922-EEB7042F542F}"/>
              </a:ext>
            </a:extLst>
          </p:cNvPr>
          <p:cNvSpPr/>
          <p:nvPr/>
        </p:nvSpPr>
        <p:spPr>
          <a:xfrm>
            <a:off x="921467" y="4184542"/>
            <a:ext cx="1999963" cy="115601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4" name="Textfeld 33">
            <a:extLst>
              <a:ext uri="{FF2B5EF4-FFF2-40B4-BE49-F238E27FC236}">
                <a16:creationId xmlns:a16="http://schemas.microsoft.com/office/drawing/2014/main" id="{6284B6BB-519E-4C6E-8340-F1951FA1364A}"/>
              </a:ext>
            </a:extLst>
          </p:cNvPr>
          <p:cNvSpPr txBox="1"/>
          <p:nvPr/>
        </p:nvSpPr>
        <p:spPr>
          <a:xfrm>
            <a:off x="7224764" y="1449861"/>
            <a:ext cx="4793065" cy="4247317"/>
          </a:xfrm>
          <a:prstGeom prst="rect">
            <a:avLst/>
          </a:prstGeom>
          <a:noFill/>
        </p:spPr>
        <p:txBody>
          <a:bodyPr wrap="square" rtlCol="0">
            <a:spAutoFit/>
          </a:bodyPr>
          <a:lstStyle/>
          <a:p>
            <a:pPr marL="742950" lvl="1" indent="-285750">
              <a:buFont typeface="Arial" panose="020B0604020202020204" pitchFamily="34" charset="0"/>
              <a:buChar char="•"/>
            </a:pPr>
            <a:r>
              <a:rPr lang="de-DE" dirty="0"/>
              <a:t>Mitglied öffnen / ändern (Doppelklick)</a:t>
            </a:r>
          </a:p>
          <a:p>
            <a:pPr marL="742950" lvl="1" indent="-285750">
              <a:buFont typeface="Arial" panose="020B0604020202020204" pitchFamily="34" charset="0"/>
              <a:buChar char="•"/>
            </a:pPr>
            <a:r>
              <a:rPr lang="de-DE" dirty="0"/>
              <a:t>Neues (leeres) Mitglied</a:t>
            </a:r>
          </a:p>
          <a:p>
            <a:pPr marL="742950" lvl="1" indent="-285750">
              <a:buFont typeface="Arial" panose="020B0604020202020204" pitchFamily="34" charset="0"/>
              <a:buChar char="•"/>
            </a:pPr>
            <a:r>
              <a:rPr lang="de-DE" dirty="0"/>
              <a:t>Neues Familienmitglied  </a:t>
            </a:r>
          </a:p>
          <a:p>
            <a:pPr marL="742950" lvl="1" indent="-285750">
              <a:buFont typeface="Arial" panose="020B0604020202020204" pitchFamily="34" charset="0"/>
              <a:buChar char="•"/>
            </a:pPr>
            <a:r>
              <a:rPr lang="de-DE" dirty="0"/>
              <a:t>Drucken (nächste Folie)</a:t>
            </a:r>
          </a:p>
          <a:p>
            <a:pPr marL="742950" lvl="1" indent="-285750">
              <a:buFont typeface="Arial" panose="020B0604020202020204" pitchFamily="34" charset="0"/>
              <a:buChar char="•"/>
            </a:pPr>
            <a:r>
              <a:rPr lang="de-DE" dirty="0"/>
              <a:t>Liste exportieren – immer in der angezeigten Konfiguration und Sortierung</a:t>
            </a:r>
          </a:p>
          <a:p>
            <a:pPr marL="742950" lvl="1" indent="-285750">
              <a:buFont typeface="Arial" panose="020B0604020202020204" pitchFamily="34" charset="0"/>
              <a:buChar char="•"/>
            </a:pPr>
            <a:r>
              <a:rPr lang="de-DE" dirty="0"/>
              <a:t>Mail senden (an angehakte oder alle Mitglieder der Auswahl)</a:t>
            </a:r>
          </a:p>
          <a:p>
            <a:pPr marL="742950" lvl="1" indent="-285750">
              <a:buFont typeface="Arial" panose="020B0604020202020204" pitchFamily="34" charset="0"/>
              <a:buChar char="•"/>
            </a:pPr>
            <a:r>
              <a:rPr lang="de-DE" dirty="0"/>
              <a:t>Massenänderung der Mitglieder kommt morgen</a:t>
            </a:r>
            <a:r>
              <a:rPr lang="de-DE" dirty="0">
                <a:sym typeface="Wingdings" panose="05000000000000000000" pitchFamily="2" charset="2"/>
              </a:rPr>
              <a:t></a:t>
            </a:r>
          </a:p>
          <a:p>
            <a:pPr marL="742950" lvl="1" indent="-285750">
              <a:buFont typeface="Arial" panose="020B0604020202020204" pitchFamily="34" charset="0"/>
              <a:buChar char="•"/>
            </a:pPr>
            <a:r>
              <a:rPr lang="de-DE" dirty="0">
                <a:sym typeface="Wingdings" panose="05000000000000000000" pitchFamily="2" charset="2"/>
              </a:rPr>
              <a:t>Weitere nützlich Funktionen hinter Rechtsklick </a:t>
            </a:r>
            <a:endParaRPr lang="de-DE" dirty="0"/>
          </a:p>
          <a:p>
            <a:pPr marL="742950" lvl="1" indent="-285750">
              <a:buFont typeface="Arial" panose="020B0604020202020204" pitchFamily="34" charset="0"/>
              <a:buChar char="•"/>
            </a:pPr>
            <a:endParaRPr lang="en-DE" dirty="0"/>
          </a:p>
        </p:txBody>
      </p:sp>
    </p:spTree>
    <p:extLst>
      <p:ext uri="{BB962C8B-B14F-4D97-AF65-F5344CB8AC3E}">
        <p14:creationId xmlns:p14="http://schemas.microsoft.com/office/powerpoint/2010/main" val="24324530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animBg="1"/>
      <p:bldP spid="18" grpId="0" animBg="1"/>
      <p:bldP spid="19" grpId="0" animBg="1"/>
      <p:bldP spid="30" grpId="0" animBg="1"/>
      <p:bldP spid="31" grpId="0" animBg="1"/>
      <p:bldP spid="32" grpId="0" animBg="1"/>
      <p:bldP spid="33" grpId="0" animBg="1"/>
      <p:bldP spid="3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5C8072B-5902-40D4-B0E6-ADEC1324EE1D}"/>
              </a:ext>
            </a:extLst>
          </p:cNvPr>
          <p:cNvPicPr>
            <a:picLocks noChangeAspect="1"/>
          </p:cNvPicPr>
          <p:nvPr/>
        </p:nvPicPr>
        <p:blipFill>
          <a:blip r:embed="rId2"/>
          <a:stretch>
            <a:fillRect/>
          </a:stretch>
        </p:blipFill>
        <p:spPr>
          <a:xfrm>
            <a:off x="434599" y="1540538"/>
            <a:ext cx="5867400" cy="4229100"/>
          </a:xfrm>
          <a:prstGeom prst="rect">
            <a:avLst/>
          </a:prstGeom>
        </p:spPr>
      </p:pic>
      <p:sp>
        <p:nvSpPr>
          <p:cNvPr id="2" name="Titel 1">
            <a:extLst>
              <a:ext uri="{FF2B5EF4-FFF2-40B4-BE49-F238E27FC236}">
                <a16:creationId xmlns:a16="http://schemas.microsoft.com/office/drawing/2014/main" id="{AF308BC2-9EDF-415F-8054-758060F1B3A6}"/>
              </a:ext>
            </a:extLst>
          </p:cNvPr>
          <p:cNvSpPr>
            <a:spLocks noGrp="1"/>
          </p:cNvSpPr>
          <p:nvPr>
            <p:ph type="title"/>
          </p:nvPr>
        </p:nvSpPr>
        <p:spPr/>
        <p:txBody>
          <a:bodyPr/>
          <a:lstStyle/>
          <a:p>
            <a:r>
              <a:rPr lang="de-DE" dirty="0"/>
              <a:t>Die Mitgliederliste Drucken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Mitgliederliste</a:t>
            </a:r>
            <a:endParaRPr lang="en-DE" dirty="0"/>
          </a:p>
        </p:txBody>
      </p:sp>
      <p:sp>
        <p:nvSpPr>
          <p:cNvPr id="34" name="Textfeld 33">
            <a:extLst>
              <a:ext uri="{FF2B5EF4-FFF2-40B4-BE49-F238E27FC236}">
                <a16:creationId xmlns:a16="http://schemas.microsoft.com/office/drawing/2014/main" id="{6284B6BB-519E-4C6E-8340-F1951FA1364A}"/>
              </a:ext>
            </a:extLst>
          </p:cNvPr>
          <p:cNvSpPr txBox="1"/>
          <p:nvPr/>
        </p:nvSpPr>
        <p:spPr>
          <a:xfrm>
            <a:off x="7224764" y="1449861"/>
            <a:ext cx="4793065" cy="3693319"/>
          </a:xfrm>
          <a:prstGeom prst="rect">
            <a:avLst/>
          </a:prstGeom>
          <a:noFill/>
        </p:spPr>
        <p:txBody>
          <a:bodyPr wrap="square" rtlCol="0">
            <a:spAutoFit/>
          </a:bodyPr>
          <a:lstStyle/>
          <a:p>
            <a:pPr marL="742950" lvl="1" indent="-285750">
              <a:buFont typeface="Arial" panose="020B0604020202020204" pitchFamily="34" charset="0"/>
              <a:buChar char="•"/>
            </a:pPr>
            <a:r>
              <a:rPr lang="de-DE" dirty="0"/>
              <a:t>Eine Mitgliederliste auf Basis der gefilterten Mitglieder und einer individuellen Vorlage</a:t>
            </a:r>
          </a:p>
          <a:p>
            <a:pPr marL="742950" lvl="1" indent="-285750">
              <a:buFont typeface="Arial" panose="020B0604020202020204" pitchFamily="34" charset="0"/>
              <a:buChar char="•"/>
            </a:pPr>
            <a:r>
              <a:rPr lang="de-DE" dirty="0"/>
              <a:t>Etiketten auf Basis einer individuellen Vorlage</a:t>
            </a:r>
          </a:p>
          <a:p>
            <a:pPr marL="742950" lvl="1" indent="-285750">
              <a:buFont typeface="Arial" panose="020B0604020202020204" pitchFamily="34" charset="0"/>
              <a:buChar char="•"/>
            </a:pPr>
            <a:r>
              <a:rPr lang="de-DE" dirty="0"/>
              <a:t>Serienbrief – Basis Vorlage</a:t>
            </a:r>
          </a:p>
          <a:p>
            <a:pPr marL="742950" lvl="1" indent="-285750">
              <a:buFont typeface="Arial" panose="020B0604020202020204" pitchFamily="34" charset="0"/>
              <a:buChar char="•"/>
            </a:pPr>
            <a:r>
              <a:rPr lang="de-DE" dirty="0"/>
              <a:t>Serienbrief – Basis Wordvorlage (anderer Editor)</a:t>
            </a:r>
          </a:p>
          <a:p>
            <a:pPr marL="742950" lvl="1" indent="-285750">
              <a:buFont typeface="Arial" panose="020B0604020202020204" pitchFamily="34" charset="0"/>
              <a:buChar char="•"/>
            </a:pPr>
            <a:r>
              <a:rPr lang="de-DE" dirty="0"/>
              <a:t>Bildschirmdruck</a:t>
            </a:r>
          </a:p>
          <a:p>
            <a:pPr marL="742950" lvl="1" indent="-285750">
              <a:buFont typeface="Arial" panose="020B0604020202020204" pitchFamily="34" charset="0"/>
              <a:buChar char="•"/>
            </a:pPr>
            <a:r>
              <a:rPr lang="de-DE" dirty="0"/>
              <a:t>Option nur angehakte drucken</a:t>
            </a:r>
          </a:p>
          <a:p>
            <a:pPr marL="742950" lvl="1" indent="-285750">
              <a:buFont typeface="Arial" panose="020B0604020202020204" pitchFamily="34" charset="0"/>
              <a:buChar char="•"/>
            </a:pPr>
            <a:r>
              <a:rPr lang="de-DE" dirty="0"/>
              <a:t>Briefempfänger ignorieren (Druck erfolgt an alle</a:t>
            </a:r>
          </a:p>
          <a:p>
            <a:pPr marL="742950" lvl="1" indent="-285750">
              <a:buFont typeface="Arial" panose="020B0604020202020204" pitchFamily="34" charset="0"/>
              <a:buChar char="•"/>
            </a:pPr>
            <a:endParaRPr lang="en-DE" dirty="0"/>
          </a:p>
        </p:txBody>
      </p:sp>
      <p:sp>
        <p:nvSpPr>
          <p:cNvPr id="31" name="Rechteck: abgerundete Ecken 30">
            <a:extLst>
              <a:ext uri="{FF2B5EF4-FFF2-40B4-BE49-F238E27FC236}">
                <a16:creationId xmlns:a16="http://schemas.microsoft.com/office/drawing/2014/main" id="{975A7EE6-BAAB-4EF4-AE07-7EC12F4A721C}"/>
              </a:ext>
            </a:extLst>
          </p:cNvPr>
          <p:cNvSpPr/>
          <p:nvPr/>
        </p:nvSpPr>
        <p:spPr>
          <a:xfrm>
            <a:off x="1254338" y="2478276"/>
            <a:ext cx="2992197" cy="31916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hteck: abgerundete Ecken 14">
            <a:extLst>
              <a:ext uri="{FF2B5EF4-FFF2-40B4-BE49-F238E27FC236}">
                <a16:creationId xmlns:a16="http://schemas.microsoft.com/office/drawing/2014/main" id="{9740EB94-6FEB-4F68-A513-03D3005E6C06}"/>
              </a:ext>
            </a:extLst>
          </p:cNvPr>
          <p:cNvSpPr/>
          <p:nvPr/>
        </p:nvSpPr>
        <p:spPr>
          <a:xfrm>
            <a:off x="1254337" y="2812941"/>
            <a:ext cx="2992197" cy="31916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hteck: abgerundete Ecken 15">
            <a:extLst>
              <a:ext uri="{FF2B5EF4-FFF2-40B4-BE49-F238E27FC236}">
                <a16:creationId xmlns:a16="http://schemas.microsoft.com/office/drawing/2014/main" id="{A7D92B72-2FB5-4434-A502-556E8DC067F8}"/>
              </a:ext>
            </a:extLst>
          </p:cNvPr>
          <p:cNvSpPr/>
          <p:nvPr/>
        </p:nvSpPr>
        <p:spPr>
          <a:xfrm>
            <a:off x="1254336" y="3153090"/>
            <a:ext cx="2992197" cy="31916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Rechteck: abgerundete Ecken 19">
            <a:extLst>
              <a:ext uri="{FF2B5EF4-FFF2-40B4-BE49-F238E27FC236}">
                <a16:creationId xmlns:a16="http://schemas.microsoft.com/office/drawing/2014/main" id="{709D23A5-7B6F-4047-95B8-9330936575F1}"/>
              </a:ext>
            </a:extLst>
          </p:cNvPr>
          <p:cNvSpPr/>
          <p:nvPr/>
        </p:nvSpPr>
        <p:spPr>
          <a:xfrm>
            <a:off x="1254336" y="3480006"/>
            <a:ext cx="2992197" cy="31916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Rechteck: abgerundete Ecken 20">
            <a:extLst>
              <a:ext uri="{FF2B5EF4-FFF2-40B4-BE49-F238E27FC236}">
                <a16:creationId xmlns:a16="http://schemas.microsoft.com/office/drawing/2014/main" id="{EC2E45B8-B475-4DBF-BFF2-B6C399BBCAD9}"/>
              </a:ext>
            </a:extLst>
          </p:cNvPr>
          <p:cNvSpPr/>
          <p:nvPr/>
        </p:nvSpPr>
        <p:spPr>
          <a:xfrm>
            <a:off x="1254335" y="3804657"/>
            <a:ext cx="2992197" cy="31916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Rechteck: abgerundete Ecken 21">
            <a:extLst>
              <a:ext uri="{FF2B5EF4-FFF2-40B4-BE49-F238E27FC236}">
                <a16:creationId xmlns:a16="http://schemas.microsoft.com/office/drawing/2014/main" id="{EC1F4DD2-520A-485A-A7A6-0CAF660FD469}"/>
              </a:ext>
            </a:extLst>
          </p:cNvPr>
          <p:cNvSpPr/>
          <p:nvPr/>
        </p:nvSpPr>
        <p:spPr>
          <a:xfrm>
            <a:off x="686064" y="4145330"/>
            <a:ext cx="2992197" cy="31916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Rechteck: abgerundete Ecken 22">
            <a:extLst>
              <a:ext uri="{FF2B5EF4-FFF2-40B4-BE49-F238E27FC236}">
                <a16:creationId xmlns:a16="http://schemas.microsoft.com/office/drawing/2014/main" id="{B6DA2D5B-7AED-4932-99E2-FA2EF62F79D2}"/>
              </a:ext>
            </a:extLst>
          </p:cNvPr>
          <p:cNvSpPr/>
          <p:nvPr/>
        </p:nvSpPr>
        <p:spPr>
          <a:xfrm>
            <a:off x="686063" y="4483738"/>
            <a:ext cx="4381883" cy="31916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24" name="Folienzoom 23">
                <a:extLst>
                  <a:ext uri="{FF2B5EF4-FFF2-40B4-BE49-F238E27FC236}">
                    <a16:creationId xmlns:a16="http://schemas.microsoft.com/office/drawing/2014/main" id="{652CE336-1279-4F5E-9347-B7621B01CBBB}"/>
                  </a:ext>
                </a:extLst>
              </p:cNvPr>
              <p:cNvGraphicFramePr>
                <a:graphicFrameLocks noChangeAspect="1"/>
              </p:cNvGraphicFramePr>
              <p:nvPr>
                <p:extLst>
                  <p:ext uri="{D42A27DB-BD31-4B8C-83A1-F6EECF244321}">
                    <p14:modId xmlns:p14="http://schemas.microsoft.com/office/powerpoint/2010/main" val="1349448975"/>
                  </p:ext>
                </p:extLst>
              </p:nvPr>
            </p:nvGraphicFramePr>
            <p:xfrm>
              <a:off x="8694549" y="4747932"/>
              <a:ext cx="3048000" cy="1714500"/>
            </p:xfrm>
            <a:graphic>
              <a:graphicData uri="http://schemas.microsoft.com/office/powerpoint/2016/slidezoom">
                <pslz:sldZm>
                  <pslz:sldZmObj sldId="284" cId="1544260055">
                    <pslz:zmPr id="{A853565D-B8EE-4BBF-A165-5C78F8C4B314}"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4" name="Folienzoom 23">
                <a:extLst>
                  <a:ext uri="{FF2B5EF4-FFF2-40B4-BE49-F238E27FC236}">
                    <a16:creationId xmlns:a16="http://schemas.microsoft.com/office/drawing/2014/main" id="{652CE336-1279-4F5E-9347-B7621B01CBBB}"/>
                  </a:ext>
                </a:extLst>
              </p:cNvPr>
              <p:cNvPicPr>
                <a:picLocks noGrp="1" noRot="1" noChangeAspect="1" noMove="1" noResize="1" noEditPoints="1" noAdjustHandles="1" noChangeArrowheads="1" noChangeShapeType="1"/>
              </p:cNvPicPr>
              <p:nvPr/>
            </p:nvPicPr>
            <p:blipFill>
              <a:blip r:embed="rId4"/>
              <a:stretch>
                <a:fillRect/>
              </a:stretch>
            </p:blipFill>
            <p:spPr>
              <a:xfrm>
                <a:off x="8694549" y="474793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039799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P spid="31" grpId="0" animBg="1"/>
      <p:bldP spid="15" grpId="0" animBg="1"/>
      <p:bldP spid="16"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08BC2-9EDF-415F-8054-758060F1B3A6}"/>
              </a:ext>
            </a:extLst>
          </p:cNvPr>
          <p:cNvSpPr>
            <a:spLocks noGrp="1"/>
          </p:cNvSpPr>
          <p:nvPr>
            <p:ph type="title"/>
          </p:nvPr>
        </p:nvSpPr>
        <p:spPr/>
        <p:txBody>
          <a:bodyPr>
            <a:normAutofit/>
          </a:bodyPr>
          <a:lstStyle/>
          <a:p>
            <a:r>
              <a:rPr lang="de-DE" dirty="0"/>
              <a:t>Stammdaten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pic>
        <p:nvPicPr>
          <p:cNvPr id="7" name="Grafik 6">
            <a:extLst>
              <a:ext uri="{FF2B5EF4-FFF2-40B4-BE49-F238E27FC236}">
                <a16:creationId xmlns:a16="http://schemas.microsoft.com/office/drawing/2014/main" id="{4429374E-63F7-4DBB-BE9D-A8C7E34DC54D}"/>
              </a:ext>
            </a:extLst>
          </p:cNvPr>
          <p:cNvPicPr>
            <a:picLocks noChangeAspect="1"/>
          </p:cNvPicPr>
          <p:nvPr/>
        </p:nvPicPr>
        <p:blipFill>
          <a:blip r:embed="rId2"/>
          <a:stretch>
            <a:fillRect/>
          </a:stretch>
        </p:blipFill>
        <p:spPr>
          <a:xfrm>
            <a:off x="440039" y="1606255"/>
            <a:ext cx="6331483" cy="4298014"/>
          </a:xfrm>
          <a:prstGeom prst="rect">
            <a:avLst/>
          </a:prstGeom>
        </p:spPr>
      </p:pic>
      <p:sp>
        <p:nvSpPr>
          <p:cNvPr id="12" name="Rechteck: abgerundete Ecken 11">
            <a:extLst>
              <a:ext uri="{FF2B5EF4-FFF2-40B4-BE49-F238E27FC236}">
                <a16:creationId xmlns:a16="http://schemas.microsoft.com/office/drawing/2014/main" id="{39BA53B9-6465-4D1A-9356-9E39515EDA33}"/>
              </a:ext>
            </a:extLst>
          </p:cNvPr>
          <p:cNvSpPr/>
          <p:nvPr/>
        </p:nvSpPr>
        <p:spPr>
          <a:xfrm>
            <a:off x="595993" y="2322866"/>
            <a:ext cx="2122714" cy="17918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E6BDBF49-2253-4651-8911-B71B2F4A3028}"/>
              </a:ext>
            </a:extLst>
          </p:cNvPr>
          <p:cNvSpPr/>
          <p:nvPr/>
        </p:nvSpPr>
        <p:spPr>
          <a:xfrm>
            <a:off x="595993" y="2543922"/>
            <a:ext cx="4166926" cy="17918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hteck: abgerundete Ecken 14">
            <a:extLst>
              <a:ext uri="{FF2B5EF4-FFF2-40B4-BE49-F238E27FC236}">
                <a16:creationId xmlns:a16="http://schemas.microsoft.com/office/drawing/2014/main" id="{F867B16F-9438-4B83-AAEA-49E93A659E27}"/>
              </a:ext>
            </a:extLst>
          </p:cNvPr>
          <p:cNvSpPr/>
          <p:nvPr/>
        </p:nvSpPr>
        <p:spPr>
          <a:xfrm>
            <a:off x="595993" y="3399712"/>
            <a:ext cx="2122714" cy="17918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hteck: abgerundete Ecken 15">
            <a:extLst>
              <a:ext uri="{FF2B5EF4-FFF2-40B4-BE49-F238E27FC236}">
                <a16:creationId xmlns:a16="http://schemas.microsoft.com/office/drawing/2014/main" id="{7ED28322-9A35-4350-AFC1-443149A969A1}"/>
              </a:ext>
            </a:extLst>
          </p:cNvPr>
          <p:cNvSpPr/>
          <p:nvPr/>
        </p:nvSpPr>
        <p:spPr>
          <a:xfrm>
            <a:off x="595993" y="3817165"/>
            <a:ext cx="2122714" cy="17918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hteck: abgerundete Ecken 16">
            <a:extLst>
              <a:ext uri="{FF2B5EF4-FFF2-40B4-BE49-F238E27FC236}">
                <a16:creationId xmlns:a16="http://schemas.microsoft.com/office/drawing/2014/main" id="{201FE90B-8063-4DE1-AC57-DB749E2E61CD}"/>
              </a:ext>
            </a:extLst>
          </p:cNvPr>
          <p:cNvSpPr/>
          <p:nvPr/>
        </p:nvSpPr>
        <p:spPr>
          <a:xfrm>
            <a:off x="2718706" y="4017921"/>
            <a:ext cx="2031433" cy="16883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hteck: abgerundete Ecken 17">
            <a:extLst>
              <a:ext uri="{FF2B5EF4-FFF2-40B4-BE49-F238E27FC236}">
                <a16:creationId xmlns:a16="http://schemas.microsoft.com/office/drawing/2014/main" id="{5973B714-98AE-4702-955C-EB44AE7B1B02}"/>
              </a:ext>
            </a:extLst>
          </p:cNvPr>
          <p:cNvSpPr/>
          <p:nvPr/>
        </p:nvSpPr>
        <p:spPr>
          <a:xfrm>
            <a:off x="595993" y="4023135"/>
            <a:ext cx="2122714" cy="17918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hteck: abgerundete Ecken 18">
            <a:extLst>
              <a:ext uri="{FF2B5EF4-FFF2-40B4-BE49-F238E27FC236}">
                <a16:creationId xmlns:a16="http://schemas.microsoft.com/office/drawing/2014/main" id="{0DD9F689-7A0A-416A-B6C1-87001A9FC537}"/>
              </a:ext>
            </a:extLst>
          </p:cNvPr>
          <p:cNvSpPr/>
          <p:nvPr/>
        </p:nvSpPr>
        <p:spPr>
          <a:xfrm>
            <a:off x="1422777" y="5485640"/>
            <a:ext cx="2315211" cy="17918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Rechteck: abgerundete Ecken 19">
            <a:extLst>
              <a:ext uri="{FF2B5EF4-FFF2-40B4-BE49-F238E27FC236}">
                <a16:creationId xmlns:a16="http://schemas.microsoft.com/office/drawing/2014/main" id="{496006F1-87D8-442F-92FA-F26FA5ABE1AD}"/>
              </a:ext>
            </a:extLst>
          </p:cNvPr>
          <p:cNvSpPr/>
          <p:nvPr/>
        </p:nvSpPr>
        <p:spPr>
          <a:xfrm>
            <a:off x="4740092" y="4399652"/>
            <a:ext cx="1690853" cy="11470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Textfeld 20">
            <a:extLst>
              <a:ext uri="{FF2B5EF4-FFF2-40B4-BE49-F238E27FC236}">
                <a16:creationId xmlns:a16="http://schemas.microsoft.com/office/drawing/2014/main" id="{6952EC56-DD89-4B7C-9D6C-B9377EA59B80}"/>
              </a:ext>
            </a:extLst>
          </p:cNvPr>
          <p:cNvSpPr txBox="1"/>
          <p:nvPr/>
        </p:nvSpPr>
        <p:spPr>
          <a:xfrm>
            <a:off x="7224764" y="1449861"/>
            <a:ext cx="4793065" cy="5078313"/>
          </a:xfrm>
          <a:prstGeom prst="rect">
            <a:avLst/>
          </a:prstGeom>
          <a:noFill/>
        </p:spPr>
        <p:txBody>
          <a:bodyPr wrap="square" rtlCol="0">
            <a:spAutoFit/>
          </a:bodyPr>
          <a:lstStyle/>
          <a:p>
            <a:pPr marL="285750" indent="-285750">
              <a:buFont typeface="Arial" panose="020B0604020202020204" pitchFamily="34" charset="0"/>
              <a:buChar char="•"/>
            </a:pPr>
            <a:r>
              <a:rPr lang="de-DE" dirty="0"/>
              <a:t>Mitgliedsnummer aus Nummernkreis</a:t>
            </a:r>
            <a:br>
              <a:rPr lang="de-DE" dirty="0"/>
            </a:br>
            <a:r>
              <a:rPr lang="de-DE" dirty="0"/>
              <a:t>(Verwaltung -&gt; Optionen)</a:t>
            </a:r>
          </a:p>
          <a:p>
            <a:pPr marL="285750" indent="-285750">
              <a:buFont typeface="Arial" panose="020B0604020202020204" pitchFamily="34" charset="0"/>
              <a:buChar char="•"/>
            </a:pPr>
            <a:r>
              <a:rPr lang="de-DE" dirty="0"/>
              <a:t>Datumswerte erfassen wir so:</a:t>
            </a:r>
            <a:br>
              <a:rPr lang="de-DE" dirty="0"/>
            </a:br>
            <a:r>
              <a:rPr lang="de-DE" dirty="0"/>
              <a:t>25092021</a:t>
            </a:r>
          </a:p>
          <a:p>
            <a:pPr marL="285750" indent="-285750">
              <a:buFont typeface="Arial" panose="020B0604020202020204" pitchFamily="34" charset="0"/>
              <a:buChar char="•"/>
            </a:pPr>
            <a:r>
              <a:rPr lang="de-DE" dirty="0"/>
              <a:t>Aus Geburtstag wird das Alter berechnet</a:t>
            </a:r>
          </a:p>
          <a:p>
            <a:pPr marL="285750" indent="-285750">
              <a:buFont typeface="Arial" panose="020B0604020202020204" pitchFamily="34" charset="0"/>
              <a:buChar char="•"/>
            </a:pPr>
            <a:r>
              <a:rPr lang="de-DE" dirty="0"/>
              <a:t>Beitrag wird berechnet bei:</a:t>
            </a:r>
          </a:p>
          <a:p>
            <a:pPr marL="742950" lvl="1" indent="-285750">
              <a:buFont typeface="Arial" panose="020B0604020202020204" pitchFamily="34" charset="0"/>
              <a:buChar char="•"/>
            </a:pPr>
            <a:r>
              <a:rPr lang="de-DE" dirty="0"/>
              <a:t>Aktiv, passiv, fördernd, </a:t>
            </a:r>
            <a:r>
              <a:rPr lang="de-DE" dirty="0" err="1"/>
              <a:t>Ehrenmitgl</a:t>
            </a:r>
            <a:r>
              <a:rPr lang="de-DE" dirty="0"/>
              <a:t>.</a:t>
            </a:r>
          </a:p>
          <a:p>
            <a:pPr marL="285750" indent="-285750">
              <a:buFont typeface="Arial" panose="020B0604020202020204" pitchFamily="34" charset="0"/>
              <a:buChar char="•"/>
            </a:pPr>
            <a:r>
              <a:rPr lang="de-DE" dirty="0"/>
              <a:t>Kei Beitrag bei:</a:t>
            </a:r>
          </a:p>
          <a:p>
            <a:pPr marL="742950" lvl="1" indent="-285750">
              <a:buFont typeface="Arial" panose="020B0604020202020204" pitchFamily="34" charset="0"/>
              <a:buChar char="•"/>
            </a:pPr>
            <a:r>
              <a:rPr lang="de-DE" dirty="0"/>
              <a:t>Inaktiv, ausgetreten, verstorben, Nichtmitglied</a:t>
            </a:r>
          </a:p>
          <a:p>
            <a:pPr marL="285750" indent="-285750">
              <a:buFont typeface="Arial" panose="020B0604020202020204" pitchFamily="34" charset="0"/>
              <a:buChar char="•"/>
            </a:pPr>
            <a:r>
              <a:rPr lang="de-DE" dirty="0"/>
              <a:t>Bei Austritt nur das Datum erfassen. Netxp-Verein ändert den Status automatisch</a:t>
            </a:r>
          </a:p>
          <a:p>
            <a:pPr marL="285750" indent="-285750">
              <a:buFont typeface="Arial" panose="020B0604020202020204" pitchFamily="34" charset="0"/>
              <a:buChar char="•"/>
            </a:pPr>
            <a:r>
              <a:rPr lang="de-DE" dirty="0"/>
              <a:t>Bei aktiver Löschregelung, kann hier das Löschen verhindert werden</a:t>
            </a:r>
          </a:p>
          <a:p>
            <a:pPr marL="285750" indent="-285750">
              <a:buFont typeface="Arial" panose="020B0604020202020204" pitchFamily="34" charset="0"/>
              <a:buChar char="•"/>
            </a:pPr>
            <a:r>
              <a:rPr lang="de-DE" dirty="0"/>
              <a:t>Zur Änderungsnachverfolgung</a:t>
            </a:r>
          </a:p>
          <a:p>
            <a:pPr marL="742950" lvl="1" indent="-285750">
              <a:buFont typeface="Arial" panose="020B0604020202020204" pitchFamily="34" charset="0"/>
              <a:buChar char="•"/>
            </a:pPr>
            <a:endParaRPr lang="en-DE" dirty="0"/>
          </a:p>
        </p:txBody>
      </p:sp>
    </p:spTree>
    <p:extLst>
      <p:ext uri="{BB962C8B-B14F-4D97-AF65-F5344CB8AC3E}">
        <p14:creationId xmlns:p14="http://schemas.microsoft.com/office/powerpoint/2010/main" val="2222762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xEl>
                                              <p:pRg st="9" end="9"/>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8" grpId="1" animBg="1"/>
      <p:bldP spid="19" grpId="0" animBg="1"/>
      <p:bldP spid="20" grpId="0" animBg="1"/>
      <p:bldP spid="2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AAB70-3C2E-4289-B977-9DCD46B0F65F}"/>
              </a:ext>
            </a:extLst>
          </p:cNvPr>
          <p:cNvSpPr>
            <a:spLocks noGrp="1"/>
          </p:cNvSpPr>
          <p:nvPr>
            <p:ph type="title"/>
          </p:nvPr>
        </p:nvSpPr>
        <p:spPr/>
        <p:txBody>
          <a:bodyPr/>
          <a:lstStyle/>
          <a:p>
            <a:r>
              <a:rPr lang="de-DE" dirty="0"/>
              <a:t>Tag 1</a:t>
            </a:r>
            <a:endParaRPr lang="en-DE" dirty="0"/>
          </a:p>
        </p:txBody>
      </p:sp>
      <p:sp>
        <p:nvSpPr>
          <p:cNvPr id="3" name="Textfeld 2">
            <a:extLst>
              <a:ext uri="{FF2B5EF4-FFF2-40B4-BE49-F238E27FC236}">
                <a16:creationId xmlns:a16="http://schemas.microsoft.com/office/drawing/2014/main" id="{65FC571A-5969-4DF5-9D17-DD0B97A2ACC1}"/>
              </a:ext>
            </a:extLst>
          </p:cNvPr>
          <p:cNvSpPr txBox="1"/>
          <p:nvPr/>
        </p:nvSpPr>
        <p:spPr>
          <a:xfrm>
            <a:off x="362311" y="1877568"/>
            <a:ext cx="11308080" cy="424731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dirty="0">
                <a:hlinkClick r:id="rId2" action="ppaction://hlinksldjump">
                  <a:extLst>
                    <a:ext uri="{A12FA001-AC4F-418D-AE19-62706E023703}">
                      <ahyp:hlinkClr xmlns:ahyp="http://schemas.microsoft.com/office/drawing/2018/hyperlinkcolor" val="tx"/>
                    </a:ext>
                  </a:extLst>
                </a:hlinkClick>
              </a:rPr>
              <a:t>Grundlagen der Mitgliederverwaltung</a:t>
            </a:r>
            <a:endParaRPr lang="de-DE" dirty="0"/>
          </a:p>
          <a:p>
            <a:pPr marL="285750" indent="-285750">
              <a:spcBef>
                <a:spcPts val="600"/>
              </a:spcBef>
              <a:spcAft>
                <a:spcPts val="600"/>
              </a:spcAft>
              <a:buFont typeface="Arial" panose="020B0604020202020204" pitchFamily="34" charset="0"/>
              <a:buChar char="•"/>
            </a:pPr>
            <a:r>
              <a:rPr lang="de-DE" dirty="0">
                <a:hlinkClick r:id="rId3" action="ppaction://hlinksldjump">
                  <a:extLst>
                    <a:ext uri="{A12FA001-AC4F-418D-AE19-62706E023703}">
                      <ahyp:hlinkClr xmlns:ahyp="http://schemas.microsoft.com/office/drawing/2018/hyperlinkcolor" val="tx"/>
                    </a:ext>
                  </a:extLst>
                </a:hlinkClick>
              </a:rPr>
              <a:t>Sparten erfassen und ändern</a:t>
            </a:r>
            <a:endParaRPr lang="de-DE" dirty="0"/>
          </a:p>
          <a:p>
            <a:pPr marL="285750" indent="-285750">
              <a:spcBef>
                <a:spcPts val="600"/>
              </a:spcBef>
              <a:spcAft>
                <a:spcPts val="600"/>
              </a:spcAft>
              <a:buFont typeface="Arial" panose="020B0604020202020204" pitchFamily="34" charset="0"/>
              <a:buChar char="•"/>
            </a:pPr>
            <a:r>
              <a:rPr lang="de-DE" dirty="0">
                <a:hlinkClick r:id="rId4" action="ppaction://hlinksldjump">
                  <a:extLst>
                    <a:ext uri="{A12FA001-AC4F-418D-AE19-62706E023703}">
                      <ahyp:hlinkClr xmlns:ahyp="http://schemas.microsoft.com/office/drawing/2018/hyperlinkcolor" val="tx"/>
                    </a:ext>
                  </a:extLst>
                </a:hlinkClick>
              </a:rPr>
              <a:t>Beiträge erfassen und ändern</a:t>
            </a:r>
            <a:endParaRPr lang="de-DE" dirty="0"/>
          </a:p>
          <a:p>
            <a:pPr marL="285750" indent="-285750">
              <a:spcBef>
                <a:spcPts val="600"/>
              </a:spcBef>
              <a:spcAft>
                <a:spcPts val="600"/>
              </a:spcAft>
              <a:buFont typeface="Arial" panose="020B0604020202020204" pitchFamily="34" charset="0"/>
              <a:buChar char="•"/>
            </a:pPr>
            <a:r>
              <a:rPr lang="de-DE" dirty="0">
                <a:hlinkClick r:id="rId5" action="ppaction://hlinksldjump">
                  <a:extLst>
                    <a:ext uri="{A12FA001-AC4F-418D-AE19-62706E023703}">
                      <ahyp:hlinkClr xmlns:ahyp="http://schemas.microsoft.com/office/drawing/2018/hyperlinkcolor" val="tx"/>
                    </a:ext>
                  </a:extLst>
                </a:hlinkClick>
              </a:rPr>
              <a:t>Die Mitgliederliste</a:t>
            </a:r>
            <a:endParaRPr lang="de-DE" dirty="0"/>
          </a:p>
          <a:p>
            <a:pPr marL="285750" indent="-285750">
              <a:spcBef>
                <a:spcPts val="600"/>
              </a:spcBef>
              <a:spcAft>
                <a:spcPts val="600"/>
              </a:spcAft>
              <a:buFont typeface="Arial" panose="020B0604020202020204" pitchFamily="34" charset="0"/>
              <a:buChar char="•"/>
            </a:pPr>
            <a:r>
              <a:rPr lang="de-DE" dirty="0">
                <a:hlinkClick r:id="rId6" action="ppaction://hlinksldjump">
                  <a:extLst>
                    <a:ext uri="{A12FA001-AC4F-418D-AE19-62706E023703}">
                      <ahyp:hlinkClr xmlns:ahyp="http://schemas.microsoft.com/office/drawing/2018/hyperlinkcolor" val="tx"/>
                    </a:ext>
                  </a:extLst>
                </a:hlinkClick>
              </a:rPr>
              <a:t>Erläuterung der Felder</a:t>
            </a:r>
            <a:endParaRPr lang="de-DE" dirty="0"/>
          </a:p>
          <a:p>
            <a:pPr marL="285750" indent="-285750">
              <a:spcBef>
                <a:spcPts val="600"/>
              </a:spcBef>
              <a:spcAft>
                <a:spcPts val="600"/>
              </a:spcAft>
              <a:buFont typeface="Arial" panose="020B0604020202020204" pitchFamily="34" charset="0"/>
              <a:buChar char="•"/>
            </a:pPr>
            <a:r>
              <a:rPr lang="de-DE" dirty="0">
                <a:hlinkClick r:id="rId7" action="ppaction://hlinksldjump">
                  <a:extLst>
                    <a:ext uri="{A12FA001-AC4F-418D-AE19-62706E023703}">
                      <ahyp:hlinkClr xmlns:ahyp="http://schemas.microsoft.com/office/drawing/2018/hyperlinkcolor" val="tx"/>
                    </a:ext>
                  </a:extLst>
                </a:hlinkClick>
              </a:rPr>
              <a:t>Mitgliedergruppen</a:t>
            </a:r>
            <a:endParaRPr lang="de-DE" dirty="0"/>
          </a:p>
          <a:p>
            <a:pPr marL="285750" indent="-285750">
              <a:spcBef>
                <a:spcPts val="600"/>
              </a:spcBef>
              <a:spcAft>
                <a:spcPts val="600"/>
              </a:spcAft>
              <a:buFont typeface="Arial" panose="020B0604020202020204" pitchFamily="34" charset="0"/>
              <a:buChar char="•"/>
            </a:pPr>
            <a:r>
              <a:rPr lang="de-DE" dirty="0">
                <a:hlinkClick r:id="rId8" action="ppaction://hlinksldjump">
                  <a:extLst>
                    <a:ext uri="{A12FA001-AC4F-418D-AE19-62706E023703}">
                      <ahyp:hlinkClr xmlns:ahyp="http://schemas.microsoft.com/office/drawing/2018/hyperlinkcolor" val="tx"/>
                    </a:ext>
                  </a:extLst>
                </a:hlinkClick>
              </a:rPr>
              <a:t>Mitglieder und Benutzer (Admin)</a:t>
            </a:r>
            <a:endParaRPr lang="de-DE" dirty="0"/>
          </a:p>
          <a:p>
            <a:pPr marL="285750" indent="-285750">
              <a:spcBef>
                <a:spcPts val="600"/>
              </a:spcBef>
              <a:spcAft>
                <a:spcPts val="600"/>
              </a:spcAft>
              <a:buFont typeface="Arial" panose="020B0604020202020204" pitchFamily="34" charset="0"/>
              <a:buChar char="•"/>
            </a:pPr>
            <a:r>
              <a:rPr lang="de-DE" dirty="0">
                <a:hlinkClick r:id="rId9" action="ppaction://hlinksldjump">
                  <a:extLst>
                    <a:ext uri="{A12FA001-AC4F-418D-AE19-62706E023703}">
                      <ahyp:hlinkClr xmlns:ahyp="http://schemas.microsoft.com/office/drawing/2018/hyperlinkcolor" val="tx"/>
                    </a:ext>
                  </a:extLst>
                </a:hlinkClick>
              </a:rPr>
              <a:t>Mitgliederhistorie und DSGVO Einstellungen</a:t>
            </a:r>
            <a:endParaRPr lang="de-DE" dirty="0"/>
          </a:p>
          <a:p>
            <a:pPr marL="285750" indent="-285750">
              <a:spcBef>
                <a:spcPts val="600"/>
              </a:spcBef>
              <a:spcAft>
                <a:spcPts val="600"/>
              </a:spcAft>
              <a:buFont typeface="Arial" panose="020B0604020202020204" pitchFamily="34" charset="0"/>
              <a:buChar char="•"/>
            </a:pPr>
            <a:r>
              <a:rPr lang="de-DE" dirty="0">
                <a:hlinkClick r:id="rId10" action="ppaction://hlinksldjump">
                  <a:extLst>
                    <a:ext uri="{A12FA001-AC4F-418D-AE19-62706E023703}">
                      <ahyp:hlinkClr xmlns:ahyp="http://schemas.microsoft.com/office/drawing/2018/hyperlinkcolor" val="tx"/>
                    </a:ext>
                  </a:extLst>
                </a:hlinkClick>
              </a:rPr>
              <a:t>Papierlose Mitgliederverwaltung – Eigene Dateien</a:t>
            </a:r>
            <a:endParaRPr lang="de-DE" dirty="0"/>
          </a:p>
          <a:p>
            <a:pPr marL="285750" indent="-285750">
              <a:spcBef>
                <a:spcPts val="600"/>
              </a:spcBef>
              <a:spcAft>
                <a:spcPts val="600"/>
              </a:spcAft>
              <a:buFont typeface="Arial" panose="020B0604020202020204" pitchFamily="34" charset="0"/>
              <a:buChar char="•"/>
            </a:pPr>
            <a:r>
              <a:rPr lang="de-DE" dirty="0">
                <a:hlinkClick r:id="rId11" action="ppaction://hlinksldjump">
                  <a:extLst>
                    <a:ext uri="{A12FA001-AC4F-418D-AE19-62706E023703}">
                      <ahyp:hlinkClr xmlns:ahyp="http://schemas.microsoft.com/office/drawing/2018/hyperlinkcolor" val="tx"/>
                    </a:ext>
                  </a:extLst>
                </a:hlinkClick>
              </a:rPr>
              <a:t>BLSV / DOSB Meldung</a:t>
            </a:r>
            <a:endParaRPr lang="de-DE" dirty="0"/>
          </a:p>
        </p:txBody>
      </p:sp>
    </p:spTree>
    <p:extLst>
      <p:ext uri="{BB962C8B-B14F-4D97-AF65-F5344CB8AC3E}">
        <p14:creationId xmlns:p14="http://schemas.microsoft.com/office/powerpoint/2010/main" val="1544260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E1280-8616-43DD-908D-04E9842D63F9}"/>
              </a:ext>
            </a:extLst>
          </p:cNvPr>
          <p:cNvSpPr>
            <a:spLocks noGrp="1"/>
          </p:cNvSpPr>
          <p:nvPr>
            <p:ph type="title"/>
          </p:nvPr>
        </p:nvSpPr>
        <p:spPr/>
        <p:txBody>
          <a:bodyPr/>
          <a:lstStyle/>
          <a:p>
            <a:r>
              <a:rPr lang="de-DE" dirty="0"/>
              <a:t>Adressfelder</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pic>
        <p:nvPicPr>
          <p:cNvPr id="5" name="Grafik 4">
            <a:extLst>
              <a:ext uri="{FF2B5EF4-FFF2-40B4-BE49-F238E27FC236}">
                <a16:creationId xmlns:a16="http://schemas.microsoft.com/office/drawing/2014/main" id="{A132B93C-48BE-4418-BCB7-533E79D444B1}"/>
              </a:ext>
            </a:extLst>
          </p:cNvPr>
          <p:cNvPicPr>
            <a:picLocks noChangeAspect="1"/>
          </p:cNvPicPr>
          <p:nvPr/>
        </p:nvPicPr>
        <p:blipFill>
          <a:blip r:embed="rId2"/>
          <a:stretch>
            <a:fillRect/>
          </a:stretch>
        </p:blipFill>
        <p:spPr>
          <a:xfrm>
            <a:off x="464658" y="1337094"/>
            <a:ext cx="6092450" cy="5262709"/>
          </a:xfrm>
          <a:prstGeom prst="rect">
            <a:avLst/>
          </a:prstGeom>
        </p:spPr>
      </p:pic>
      <p:sp>
        <p:nvSpPr>
          <p:cNvPr id="6" name="Rechteck: abgerundete Ecken 5">
            <a:extLst>
              <a:ext uri="{FF2B5EF4-FFF2-40B4-BE49-F238E27FC236}">
                <a16:creationId xmlns:a16="http://schemas.microsoft.com/office/drawing/2014/main" id="{629B58B7-F139-4EAF-9725-AEBB7FC23B70}"/>
              </a:ext>
            </a:extLst>
          </p:cNvPr>
          <p:cNvSpPr/>
          <p:nvPr/>
        </p:nvSpPr>
        <p:spPr>
          <a:xfrm>
            <a:off x="535418" y="2250422"/>
            <a:ext cx="5490244" cy="337726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6872BD04-C93F-48CA-A16A-4AFFF4ABD315}"/>
              </a:ext>
            </a:extLst>
          </p:cNvPr>
          <p:cNvSpPr/>
          <p:nvPr/>
        </p:nvSpPr>
        <p:spPr>
          <a:xfrm>
            <a:off x="824589" y="5971527"/>
            <a:ext cx="4927534" cy="2844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D4059415-3544-41AA-88CD-6CB6551F2326}"/>
              </a:ext>
            </a:extLst>
          </p:cNvPr>
          <p:cNvSpPr/>
          <p:nvPr/>
        </p:nvSpPr>
        <p:spPr>
          <a:xfrm>
            <a:off x="832404" y="6285665"/>
            <a:ext cx="4927534" cy="22687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Textfeld 8">
            <a:extLst>
              <a:ext uri="{FF2B5EF4-FFF2-40B4-BE49-F238E27FC236}">
                <a16:creationId xmlns:a16="http://schemas.microsoft.com/office/drawing/2014/main" id="{FC1917E8-1A5C-4E31-9CA2-1F9C97C8CF12}"/>
              </a:ext>
            </a:extLst>
          </p:cNvPr>
          <p:cNvSpPr txBox="1"/>
          <p:nvPr/>
        </p:nvSpPr>
        <p:spPr>
          <a:xfrm>
            <a:off x="7224764" y="1449861"/>
            <a:ext cx="4793065" cy="3416320"/>
          </a:xfrm>
          <a:prstGeom prst="rect">
            <a:avLst/>
          </a:prstGeom>
          <a:noFill/>
        </p:spPr>
        <p:txBody>
          <a:bodyPr wrap="square" rtlCol="0">
            <a:spAutoFit/>
          </a:bodyPr>
          <a:lstStyle/>
          <a:p>
            <a:pPr marL="285750" indent="-285750">
              <a:buFont typeface="Arial" panose="020B0604020202020204" pitchFamily="34" charset="0"/>
              <a:buChar char="•"/>
            </a:pPr>
            <a:r>
              <a:rPr lang="de-DE" dirty="0"/>
              <a:t>Bis zu drei Adressen je Mitglied</a:t>
            </a:r>
          </a:p>
          <a:p>
            <a:pPr marL="285750" indent="-285750">
              <a:buFont typeface="Arial" panose="020B0604020202020204" pitchFamily="34" charset="0"/>
              <a:buChar char="•"/>
            </a:pPr>
            <a:r>
              <a:rPr lang="de-DE" dirty="0"/>
              <a:t>Bei der Erfassung der Postleitzahl wird Ort automatisch gefüllt. Bei mehreren Orten je Postleitzahl wird eine Auswahl angezeigt</a:t>
            </a:r>
          </a:p>
          <a:p>
            <a:pPr marL="285750" indent="-285750">
              <a:buFont typeface="Arial" panose="020B0604020202020204" pitchFamily="34" charset="0"/>
              <a:buChar char="•"/>
            </a:pPr>
            <a:r>
              <a:rPr lang="de-DE" dirty="0"/>
              <a:t>Auswahl, welche Adresse bei Serienbriefversand verwendet wird oder ob der Empfänger keine Serienbriefe erhält</a:t>
            </a:r>
          </a:p>
          <a:p>
            <a:pPr marL="285750" indent="-285750">
              <a:buFont typeface="Arial" panose="020B0604020202020204" pitchFamily="34" charset="0"/>
              <a:buChar char="•"/>
            </a:pPr>
            <a:r>
              <a:rPr lang="de-DE" dirty="0"/>
              <a:t>Briefanrede zur Verwendung in den Vorlagen</a:t>
            </a:r>
          </a:p>
          <a:p>
            <a:pPr marL="285750" indent="-285750">
              <a:buFont typeface="Arial" panose="020B0604020202020204" pitchFamily="34" charset="0"/>
              <a:buChar char="•"/>
            </a:pPr>
            <a:endParaRPr lang="en-DE" dirty="0"/>
          </a:p>
        </p:txBody>
      </p:sp>
    </p:spTree>
    <p:extLst>
      <p:ext uri="{BB962C8B-B14F-4D97-AF65-F5344CB8AC3E}">
        <p14:creationId xmlns:p14="http://schemas.microsoft.com/office/powerpoint/2010/main" val="2453215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E1280-8616-43DD-908D-04E9842D63F9}"/>
              </a:ext>
            </a:extLst>
          </p:cNvPr>
          <p:cNvSpPr>
            <a:spLocks noGrp="1"/>
          </p:cNvSpPr>
          <p:nvPr>
            <p:ph type="title"/>
          </p:nvPr>
        </p:nvSpPr>
        <p:spPr/>
        <p:txBody>
          <a:bodyPr/>
          <a:lstStyle/>
          <a:p>
            <a:r>
              <a:rPr lang="de-DE" dirty="0"/>
              <a:t>Adressfelder</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9" name="Textfeld 8">
            <a:extLst>
              <a:ext uri="{FF2B5EF4-FFF2-40B4-BE49-F238E27FC236}">
                <a16:creationId xmlns:a16="http://schemas.microsoft.com/office/drawing/2014/main" id="{FC1917E8-1A5C-4E31-9CA2-1F9C97C8CF12}"/>
              </a:ext>
            </a:extLst>
          </p:cNvPr>
          <p:cNvSpPr txBox="1"/>
          <p:nvPr/>
        </p:nvSpPr>
        <p:spPr>
          <a:xfrm>
            <a:off x="7224764" y="1449861"/>
            <a:ext cx="4793065" cy="2031325"/>
          </a:xfrm>
          <a:prstGeom prst="rect">
            <a:avLst/>
          </a:prstGeom>
          <a:noFill/>
        </p:spPr>
        <p:txBody>
          <a:bodyPr wrap="square" rtlCol="0">
            <a:spAutoFit/>
          </a:bodyPr>
          <a:lstStyle/>
          <a:p>
            <a:pPr marL="285750" indent="-285750">
              <a:buFont typeface="Arial" panose="020B0604020202020204" pitchFamily="34" charset="0"/>
              <a:buChar char="•"/>
            </a:pPr>
            <a:r>
              <a:rPr lang="de-DE" dirty="0"/>
              <a:t>Bis zu drei Telefonnummern</a:t>
            </a:r>
          </a:p>
          <a:p>
            <a:pPr marL="285750" indent="-285750">
              <a:buFont typeface="Arial" panose="020B0604020202020204" pitchFamily="34" charset="0"/>
              <a:buChar char="•"/>
            </a:pPr>
            <a:r>
              <a:rPr lang="de-DE" dirty="0"/>
              <a:t>Direktwahl (</a:t>
            </a:r>
            <a:r>
              <a:rPr lang="de-DE" dirty="0" err="1"/>
              <a:t>Capi</a:t>
            </a:r>
            <a:r>
              <a:rPr lang="de-DE" dirty="0"/>
              <a:t>) Funktion</a:t>
            </a:r>
          </a:p>
          <a:p>
            <a:pPr marL="285750" indent="-285750">
              <a:buFont typeface="Arial" panose="020B0604020202020204" pitchFamily="34" charset="0"/>
              <a:buChar char="•"/>
            </a:pPr>
            <a:r>
              <a:rPr lang="de-DE" dirty="0"/>
              <a:t>SMS an Kontakt</a:t>
            </a:r>
          </a:p>
          <a:p>
            <a:pPr marL="285750" indent="-285750">
              <a:buFont typeface="Arial" panose="020B0604020202020204" pitchFamily="34" charset="0"/>
              <a:buChar char="•"/>
            </a:pPr>
            <a:r>
              <a:rPr lang="de-DE" dirty="0"/>
              <a:t>Bis zu drei Emailadressen</a:t>
            </a:r>
          </a:p>
          <a:p>
            <a:pPr marL="285750" indent="-285750">
              <a:buFont typeface="Arial" panose="020B0604020202020204" pitchFamily="34" charset="0"/>
              <a:buChar char="•"/>
            </a:pPr>
            <a:r>
              <a:rPr lang="de-DE" dirty="0"/>
              <a:t>Weitere Kontaktmöglichkeiten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en-DE" dirty="0"/>
          </a:p>
        </p:txBody>
      </p:sp>
      <p:pic>
        <p:nvPicPr>
          <p:cNvPr id="4" name="Grafik 3">
            <a:extLst>
              <a:ext uri="{FF2B5EF4-FFF2-40B4-BE49-F238E27FC236}">
                <a16:creationId xmlns:a16="http://schemas.microsoft.com/office/drawing/2014/main" id="{0EE7E5E3-1E27-4F38-A8BF-C86AA2F2998E}"/>
              </a:ext>
            </a:extLst>
          </p:cNvPr>
          <p:cNvPicPr>
            <a:picLocks noChangeAspect="1"/>
          </p:cNvPicPr>
          <p:nvPr/>
        </p:nvPicPr>
        <p:blipFill>
          <a:blip r:embed="rId2"/>
          <a:stretch>
            <a:fillRect/>
          </a:stretch>
        </p:blipFill>
        <p:spPr>
          <a:xfrm>
            <a:off x="447888" y="1412744"/>
            <a:ext cx="3993532" cy="4843220"/>
          </a:xfrm>
          <a:prstGeom prst="rect">
            <a:avLst/>
          </a:prstGeom>
        </p:spPr>
      </p:pic>
      <p:sp>
        <p:nvSpPr>
          <p:cNvPr id="6" name="Rechteck: abgerundete Ecken 5">
            <a:extLst>
              <a:ext uri="{FF2B5EF4-FFF2-40B4-BE49-F238E27FC236}">
                <a16:creationId xmlns:a16="http://schemas.microsoft.com/office/drawing/2014/main" id="{629B58B7-F139-4EAF-9725-AEBB7FC23B70}"/>
              </a:ext>
            </a:extLst>
          </p:cNvPr>
          <p:cNvSpPr/>
          <p:nvPr/>
        </p:nvSpPr>
        <p:spPr>
          <a:xfrm>
            <a:off x="612183" y="2250422"/>
            <a:ext cx="3068664" cy="90348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689D5F83-C870-4F2A-AD20-992077D80136}"/>
              </a:ext>
            </a:extLst>
          </p:cNvPr>
          <p:cNvSpPr/>
          <p:nvPr/>
        </p:nvSpPr>
        <p:spPr>
          <a:xfrm>
            <a:off x="3680846" y="2232344"/>
            <a:ext cx="247973" cy="90348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6113891A-01A2-44CF-8352-19EAF5ED0B84}"/>
              </a:ext>
            </a:extLst>
          </p:cNvPr>
          <p:cNvSpPr/>
          <p:nvPr/>
        </p:nvSpPr>
        <p:spPr>
          <a:xfrm>
            <a:off x="3956519" y="2942098"/>
            <a:ext cx="166030" cy="19372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133F86CE-8DAF-4183-9963-50CBEB402D54}"/>
              </a:ext>
            </a:extLst>
          </p:cNvPr>
          <p:cNvSpPr/>
          <p:nvPr/>
        </p:nvSpPr>
        <p:spPr>
          <a:xfrm>
            <a:off x="612181" y="3223644"/>
            <a:ext cx="3510367" cy="77196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583EDD21-6CA6-41A6-813C-D58DCB7B352E}"/>
              </a:ext>
            </a:extLst>
          </p:cNvPr>
          <p:cNvSpPr/>
          <p:nvPr/>
        </p:nvSpPr>
        <p:spPr>
          <a:xfrm>
            <a:off x="503695" y="3995609"/>
            <a:ext cx="3618853" cy="218046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638190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6"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C970D-5FEB-4794-A1D5-0FD49F003F1B}"/>
              </a:ext>
            </a:extLst>
          </p:cNvPr>
          <p:cNvSpPr>
            <a:spLocks noGrp="1"/>
          </p:cNvSpPr>
          <p:nvPr>
            <p:ph type="title"/>
          </p:nvPr>
        </p:nvSpPr>
        <p:spPr/>
        <p:txBody>
          <a:bodyPr/>
          <a:lstStyle/>
          <a:p>
            <a:r>
              <a:rPr lang="de-DE" dirty="0"/>
              <a:t>Familienbildung</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3" name="Textplatzhalter 2">
            <a:extLst>
              <a:ext uri="{FF2B5EF4-FFF2-40B4-BE49-F238E27FC236}">
                <a16:creationId xmlns:a16="http://schemas.microsoft.com/office/drawing/2014/main" id="{6487FABF-F0B9-4101-90C1-226BCAA4E343}"/>
              </a:ext>
            </a:extLst>
          </p:cNvPr>
          <p:cNvSpPr>
            <a:spLocks noGrp="1"/>
          </p:cNvSpPr>
          <p:nvPr>
            <p:ph type="body" sz="quarter" idx="10"/>
          </p:nvPr>
        </p:nvSpPr>
        <p:spPr/>
        <p:txBody>
          <a:bodyPr>
            <a:normAutofit/>
          </a:bodyPr>
          <a:lstStyle/>
          <a:p>
            <a:pPr marL="0" indent="0">
              <a:buNone/>
            </a:pPr>
            <a:r>
              <a:rPr lang="de-DE" dirty="0"/>
              <a:t>Familien werden gebildet um die Beiträge der Familienmitglieder zu vereinen oder um in der Kommunikation entsprechende Auswahlmöglichkeiten zu haben. So können später z.B. Einzelmitglieder und Familienoberhäupter unterschieden angeschrieben werden. Eine Familie hat IMMER ein Familienoberhaupt. Seine Kontoinformationen werden standardmäßig als Zahlungsinformation hinterlegt.</a:t>
            </a:r>
            <a:endParaRPr lang="en-DE" dirty="0"/>
          </a:p>
        </p:txBody>
      </p:sp>
      <p:pic>
        <p:nvPicPr>
          <p:cNvPr id="5" name="Grafik 4">
            <a:extLst>
              <a:ext uri="{FF2B5EF4-FFF2-40B4-BE49-F238E27FC236}">
                <a16:creationId xmlns:a16="http://schemas.microsoft.com/office/drawing/2014/main" id="{07942381-0166-431B-A6B3-1685B0F20C29}"/>
              </a:ext>
            </a:extLst>
          </p:cNvPr>
          <p:cNvPicPr>
            <a:picLocks noChangeAspect="1"/>
          </p:cNvPicPr>
          <p:nvPr/>
        </p:nvPicPr>
        <p:blipFill>
          <a:blip r:embed="rId2"/>
          <a:stretch>
            <a:fillRect/>
          </a:stretch>
        </p:blipFill>
        <p:spPr>
          <a:xfrm>
            <a:off x="361950" y="3781801"/>
            <a:ext cx="5867400" cy="2152650"/>
          </a:xfrm>
          <a:prstGeom prst="rect">
            <a:avLst/>
          </a:prstGeom>
        </p:spPr>
      </p:pic>
      <p:sp>
        <p:nvSpPr>
          <p:cNvPr id="6" name="Rechteck: abgerundete Ecken 5">
            <a:extLst>
              <a:ext uri="{FF2B5EF4-FFF2-40B4-BE49-F238E27FC236}">
                <a16:creationId xmlns:a16="http://schemas.microsoft.com/office/drawing/2014/main" id="{6654E580-CFC9-4A64-9E1C-E45C69CB5478}"/>
              </a:ext>
            </a:extLst>
          </p:cNvPr>
          <p:cNvSpPr/>
          <p:nvPr/>
        </p:nvSpPr>
        <p:spPr>
          <a:xfrm>
            <a:off x="361949" y="5292671"/>
            <a:ext cx="5333677" cy="51919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1264113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C970D-5FEB-4794-A1D5-0FD49F003F1B}"/>
              </a:ext>
            </a:extLst>
          </p:cNvPr>
          <p:cNvSpPr>
            <a:spLocks noGrp="1"/>
          </p:cNvSpPr>
          <p:nvPr>
            <p:ph type="title"/>
          </p:nvPr>
        </p:nvSpPr>
        <p:spPr/>
        <p:txBody>
          <a:bodyPr/>
          <a:lstStyle/>
          <a:p>
            <a:r>
              <a:rPr lang="de-DE" dirty="0"/>
              <a:t>Familienbildung</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3" name="Textplatzhalter 2">
            <a:extLst>
              <a:ext uri="{FF2B5EF4-FFF2-40B4-BE49-F238E27FC236}">
                <a16:creationId xmlns:a16="http://schemas.microsoft.com/office/drawing/2014/main" id="{6487FABF-F0B9-4101-90C1-226BCAA4E343}"/>
              </a:ext>
            </a:extLst>
          </p:cNvPr>
          <p:cNvSpPr>
            <a:spLocks noGrp="1"/>
          </p:cNvSpPr>
          <p:nvPr>
            <p:ph type="body" sz="quarter" idx="10"/>
          </p:nvPr>
        </p:nvSpPr>
        <p:spPr>
          <a:xfrm>
            <a:off x="361950" y="1597499"/>
            <a:ext cx="11467380" cy="4564761"/>
          </a:xfrm>
        </p:spPr>
        <p:txBody>
          <a:bodyPr/>
          <a:lstStyle/>
          <a:p>
            <a:pPr marL="0" indent="0">
              <a:buNone/>
            </a:pPr>
            <a:endParaRPr lang="en-DE" dirty="0"/>
          </a:p>
        </p:txBody>
      </p:sp>
      <p:sp>
        <p:nvSpPr>
          <p:cNvPr id="8" name="Textfeld 7">
            <a:extLst>
              <a:ext uri="{FF2B5EF4-FFF2-40B4-BE49-F238E27FC236}">
                <a16:creationId xmlns:a16="http://schemas.microsoft.com/office/drawing/2014/main" id="{4E299433-8DEA-463E-86D5-D580CB9808B7}"/>
              </a:ext>
            </a:extLst>
          </p:cNvPr>
          <p:cNvSpPr txBox="1"/>
          <p:nvPr/>
        </p:nvSpPr>
        <p:spPr>
          <a:xfrm>
            <a:off x="6540285" y="1597499"/>
            <a:ext cx="5289404" cy="4247317"/>
          </a:xfrm>
          <a:prstGeom prst="rect">
            <a:avLst/>
          </a:prstGeom>
          <a:noFill/>
        </p:spPr>
        <p:txBody>
          <a:bodyPr wrap="square" rtlCol="0">
            <a:spAutoFit/>
          </a:bodyPr>
          <a:lstStyle/>
          <a:p>
            <a:pPr marL="285750" indent="-285750">
              <a:buFont typeface="Arial" panose="020B0604020202020204" pitchFamily="34" charset="0"/>
              <a:buChar char="•"/>
            </a:pPr>
            <a:r>
              <a:rPr lang="de-DE" dirty="0"/>
              <a:t>Bezeichnung der Familie, dieses Feld kann in der Kommunikation wiederverwendet werden</a:t>
            </a:r>
          </a:p>
          <a:p>
            <a:pPr marL="285750" indent="-285750">
              <a:buFont typeface="Arial" panose="020B0604020202020204" pitchFamily="34" charset="0"/>
              <a:buChar char="•"/>
            </a:pPr>
            <a:r>
              <a:rPr lang="de-DE" dirty="0"/>
              <a:t>Übersicht über die Familienangehörigen</a:t>
            </a:r>
          </a:p>
          <a:p>
            <a:pPr marL="285750" indent="-285750">
              <a:buFont typeface="Arial" panose="020B0604020202020204" pitchFamily="34" charset="0"/>
              <a:buChar char="•"/>
            </a:pPr>
            <a:r>
              <a:rPr lang="de-DE" dirty="0"/>
              <a:t>Ein anderes Mitglied zum Oberhaupt ernennen</a:t>
            </a:r>
          </a:p>
          <a:p>
            <a:pPr marL="285750" indent="-285750">
              <a:buFont typeface="Arial" panose="020B0604020202020204" pitchFamily="34" charset="0"/>
              <a:buChar char="•"/>
            </a:pPr>
            <a:r>
              <a:rPr lang="de-DE" dirty="0"/>
              <a:t>Ein Mitglied aus dem Familienbund entfernen – Mitglied wird aber natürlich nicht gelöscht</a:t>
            </a:r>
          </a:p>
          <a:p>
            <a:pPr marL="285750" indent="-285750">
              <a:buFont typeface="Arial" panose="020B0604020202020204" pitchFamily="34" charset="0"/>
              <a:buChar char="•"/>
            </a:pPr>
            <a:r>
              <a:rPr lang="de-DE" dirty="0"/>
              <a:t>Ein bestehendes Mitglied (Einzelmitglied) zur Familie hinzufügen</a:t>
            </a:r>
          </a:p>
          <a:p>
            <a:pPr marL="285750" indent="-285750">
              <a:buFont typeface="Arial" panose="020B0604020202020204" pitchFamily="34" charset="0"/>
              <a:buChar char="•"/>
            </a:pPr>
            <a:r>
              <a:rPr lang="de-DE" dirty="0"/>
              <a:t>Ein neues Mitglied (Neumitglied) hinzufügen</a:t>
            </a:r>
          </a:p>
          <a:p>
            <a:pPr marL="285750" indent="-285750">
              <a:buFont typeface="Arial" panose="020B0604020202020204" pitchFamily="34" charset="0"/>
              <a:buChar char="•"/>
            </a:pPr>
            <a:endParaRPr lang="de-DE" dirty="0"/>
          </a:p>
          <a:p>
            <a:pPr marL="285750" indent="-285750">
              <a:buFontTx/>
              <a:buChar char="-"/>
            </a:pPr>
            <a:endParaRPr lang="en-DE" dirty="0"/>
          </a:p>
        </p:txBody>
      </p:sp>
      <p:pic>
        <p:nvPicPr>
          <p:cNvPr id="11" name="Grafik 10">
            <a:extLst>
              <a:ext uri="{FF2B5EF4-FFF2-40B4-BE49-F238E27FC236}">
                <a16:creationId xmlns:a16="http://schemas.microsoft.com/office/drawing/2014/main" id="{2E59D4B8-F59A-4A0B-8E79-FE57ED43FDAF}"/>
              </a:ext>
            </a:extLst>
          </p:cNvPr>
          <p:cNvPicPr>
            <a:picLocks noChangeAspect="1"/>
          </p:cNvPicPr>
          <p:nvPr/>
        </p:nvPicPr>
        <p:blipFill>
          <a:blip r:embed="rId2"/>
          <a:stretch>
            <a:fillRect/>
          </a:stretch>
        </p:blipFill>
        <p:spPr>
          <a:xfrm>
            <a:off x="361590" y="1340602"/>
            <a:ext cx="4706356" cy="5168711"/>
          </a:xfrm>
          <a:prstGeom prst="rect">
            <a:avLst/>
          </a:prstGeom>
        </p:spPr>
      </p:pic>
      <p:sp>
        <p:nvSpPr>
          <p:cNvPr id="6" name="Rechteck: abgerundete Ecken 5">
            <a:extLst>
              <a:ext uri="{FF2B5EF4-FFF2-40B4-BE49-F238E27FC236}">
                <a16:creationId xmlns:a16="http://schemas.microsoft.com/office/drawing/2014/main" id="{6654E580-CFC9-4A64-9E1C-E45C69CB5478}"/>
              </a:ext>
            </a:extLst>
          </p:cNvPr>
          <p:cNvSpPr/>
          <p:nvPr/>
        </p:nvSpPr>
        <p:spPr>
          <a:xfrm>
            <a:off x="1410347" y="2800147"/>
            <a:ext cx="3727223" cy="55911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897978F6-5684-41B5-93D0-432728E70DF8}"/>
              </a:ext>
            </a:extLst>
          </p:cNvPr>
          <p:cNvSpPr/>
          <p:nvPr/>
        </p:nvSpPr>
        <p:spPr>
          <a:xfrm>
            <a:off x="361231" y="4097824"/>
            <a:ext cx="4203020" cy="141957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50C04547-B1D7-43D1-975D-9792E50A7A07}"/>
              </a:ext>
            </a:extLst>
          </p:cNvPr>
          <p:cNvSpPr/>
          <p:nvPr/>
        </p:nvSpPr>
        <p:spPr>
          <a:xfrm>
            <a:off x="597976" y="6212513"/>
            <a:ext cx="1999341" cy="22730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C42DF733-B999-441A-8F27-55B16B26AACA}"/>
              </a:ext>
            </a:extLst>
          </p:cNvPr>
          <p:cNvSpPr/>
          <p:nvPr/>
        </p:nvSpPr>
        <p:spPr>
          <a:xfrm>
            <a:off x="2666942" y="6222132"/>
            <a:ext cx="2114286" cy="19702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4DAB56C4-A130-41C0-BC87-FD6128303394}"/>
              </a:ext>
            </a:extLst>
          </p:cNvPr>
          <p:cNvSpPr/>
          <p:nvPr/>
        </p:nvSpPr>
        <p:spPr>
          <a:xfrm>
            <a:off x="3408336" y="4761116"/>
            <a:ext cx="350003" cy="21384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hteck: abgerundete Ecken 14">
            <a:extLst>
              <a:ext uri="{FF2B5EF4-FFF2-40B4-BE49-F238E27FC236}">
                <a16:creationId xmlns:a16="http://schemas.microsoft.com/office/drawing/2014/main" id="{EA89107B-5B5B-4A1A-9709-7506DC316529}"/>
              </a:ext>
            </a:extLst>
          </p:cNvPr>
          <p:cNvSpPr/>
          <p:nvPr/>
        </p:nvSpPr>
        <p:spPr>
          <a:xfrm>
            <a:off x="3709847" y="5121175"/>
            <a:ext cx="350003" cy="21384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1462047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animBg="1"/>
      <p:bldP spid="9"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C970D-5FEB-4794-A1D5-0FD49F003F1B}"/>
              </a:ext>
            </a:extLst>
          </p:cNvPr>
          <p:cNvSpPr>
            <a:spLocks noGrp="1"/>
          </p:cNvSpPr>
          <p:nvPr>
            <p:ph type="title"/>
          </p:nvPr>
        </p:nvSpPr>
        <p:spPr/>
        <p:txBody>
          <a:bodyPr/>
          <a:lstStyle/>
          <a:p>
            <a:r>
              <a:rPr lang="de-DE" dirty="0"/>
              <a:t>Kontodaten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3" name="Textplatzhalter 2">
            <a:extLst>
              <a:ext uri="{FF2B5EF4-FFF2-40B4-BE49-F238E27FC236}">
                <a16:creationId xmlns:a16="http://schemas.microsoft.com/office/drawing/2014/main" id="{6487FABF-F0B9-4101-90C1-226BCAA4E343}"/>
              </a:ext>
            </a:extLst>
          </p:cNvPr>
          <p:cNvSpPr>
            <a:spLocks noGrp="1"/>
          </p:cNvSpPr>
          <p:nvPr>
            <p:ph type="body" sz="quarter" idx="10"/>
          </p:nvPr>
        </p:nvSpPr>
        <p:spPr>
          <a:xfrm>
            <a:off x="361950" y="1597499"/>
            <a:ext cx="11467380" cy="4564761"/>
          </a:xfrm>
        </p:spPr>
        <p:txBody>
          <a:bodyPr/>
          <a:lstStyle/>
          <a:p>
            <a:pPr marL="0" indent="0">
              <a:buNone/>
            </a:pPr>
            <a:endParaRPr lang="en-DE" dirty="0"/>
          </a:p>
        </p:txBody>
      </p:sp>
      <p:sp>
        <p:nvSpPr>
          <p:cNvPr id="8" name="Textfeld 7">
            <a:extLst>
              <a:ext uri="{FF2B5EF4-FFF2-40B4-BE49-F238E27FC236}">
                <a16:creationId xmlns:a16="http://schemas.microsoft.com/office/drawing/2014/main" id="{4E299433-8DEA-463E-86D5-D580CB9808B7}"/>
              </a:ext>
            </a:extLst>
          </p:cNvPr>
          <p:cNvSpPr txBox="1"/>
          <p:nvPr/>
        </p:nvSpPr>
        <p:spPr>
          <a:xfrm>
            <a:off x="6540285" y="1597499"/>
            <a:ext cx="5480226" cy="3416320"/>
          </a:xfrm>
          <a:prstGeom prst="rect">
            <a:avLst/>
          </a:prstGeom>
          <a:noFill/>
        </p:spPr>
        <p:txBody>
          <a:bodyPr wrap="square" rtlCol="0">
            <a:spAutoFit/>
          </a:bodyPr>
          <a:lstStyle/>
          <a:p>
            <a:pPr marL="285750" indent="-285750">
              <a:buFont typeface="Arial" panose="020B0604020202020204" pitchFamily="34" charset="0"/>
              <a:buChar char="•"/>
            </a:pPr>
            <a:r>
              <a:rPr lang="de-DE" dirty="0"/>
              <a:t>Kontoinformationen des Mitglieds (Eigenes Konto)</a:t>
            </a:r>
          </a:p>
          <a:p>
            <a:pPr marL="285750" indent="-285750">
              <a:buFont typeface="Arial" panose="020B0604020202020204" pitchFamily="34" charset="0"/>
              <a:buChar char="•"/>
            </a:pPr>
            <a:r>
              <a:rPr lang="de-DE" dirty="0"/>
              <a:t>Kontoinformationen des Familienoberhaupts</a:t>
            </a:r>
          </a:p>
          <a:p>
            <a:pPr marL="285750" indent="-285750">
              <a:buFont typeface="Arial" panose="020B0604020202020204" pitchFamily="34" charset="0"/>
              <a:buChar char="•"/>
            </a:pPr>
            <a:r>
              <a:rPr lang="de-DE" dirty="0"/>
              <a:t>Nach Eingabe einer Kontoinformation können hier alle Beiträge auf Lastschrift gesetzt werden</a:t>
            </a:r>
          </a:p>
          <a:p>
            <a:pPr marL="285750" indent="-285750">
              <a:buFont typeface="Arial" panose="020B0604020202020204" pitchFamily="34" charset="0"/>
              <a:buChar char="•"/>
            </a:pPr>
            <a:r>
              <a:rPr lang="de-DE" dirty="0"/>
              <a:t>Alle Buchungen des Mitglieds</a:t>
            </a:r>
          </a:p>
          <a:p>
            <a:pPr marL="285750" indent="-285750">
              <a:buFont typeface="Arial" panose="020B0604020202020204" pitchFamily="34" charset="0"/>
              <a:buChar char="•"/>
            </a:pPr>
            <a:r>
              <a:rPr lang="de-DE" dirty="0"/>
              <a:t>Start einer Einzelbuchung (Lastschrift, Überweisung, Barzahlung)</a:t>
            </a:r>
          </a:p>
          <a:p>
            <a:pPr marL="285750" indent="-285750">
              <a:buFont typeface="Arial" panose="020B0604020202020204" pitchFamily="34" charset="0"/>
              <a:buChar char="•"/>
            </a:pPr>
            <a:r>
              <a:rPr lang="de-DE" dirty="0"/>
              <a:t>Alle Buchungen im Detailfenster anzeigen lassen</a:t>
            </a:r>
          </a:p>
          <a:p>
            <a:pPr marL="285750" indent="-285750">
              <a:buFontTx/>
              <a:buChar char="-"/>
            </a:pPr>
            <a:endParaRPr lang="en-DE" dirty="0"/>
          </a:p>
        </p:txBody>
      </p:sp>
      <p:pic>
        <p:nvPicPr>
          <p:cNvPr id="5" name="Grafik 4">
            <a:extLst>
              <a:ext uri="{FF2B5EF4-FFF2-40B4-BE49-F238E27FC236}">
                <a16:creationId xmlns:a16="http://schemas.microsoft.com/office/drawing/2014/main" id="{53BC5E30-8945-483C-861A-A0154B3623C3}"/>
              </a:ext>
            </a:extLst>
          </p:cNvPr>
          <p:cNvPicPr>
            <a:picLocks noChangeAspect="1"/>
          </p:cNvPicPr>
          <p:nvPr/>
        </p:nvPicPr>
        <p:blipFill>
          <a:blip r:embed="rId2"/>
          <a:stretch>
            <a:fillRect/>
          </a:stretch>
        </p:blipFill>
        <p:spPr>
          <a:xfrm>
            <a:off x="361591" y="1579777"/>
            <a:ext cx="5902271" cy="4564761"/>
          </a:xfrm>
          <a:prstGeom prst="rect">
            <a:avLst/>
          </a:prstGeom>
        </p:spPr>
      </p:pic>
      <p:sp>
        <p:nvSpPr>
          <p:cNvPr id="6" name="Rechteck: abgerundete Ecken 5">
            <a:extLst>
              <a:ext uri="{FF2B5EF4-FFF2-40B4-BE49-F238E27FC236}">
                <a16:creationId xmlns:a16="http://schemas.microsoft.com/office/drawing/2014/main" id="{6654E580-CFC9-4A64-9E1C-E45C69CB5478}"/>
              </a:ext>
            </a:extLst>
          </p:cNvPr>
          <p:cNvSpPr/>
          <p:nvPr/>
        </p:nvSpPr>
        <p:spPr>
          <a:xfrm>
            <a:off x="361233" y="2286000"/>
            <a:ext cx="2970904" cy="114299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hteck: abgerundete Ecken 15">
            <a:extLst>
              <a:ext uri="{FF2B5EF4-FFF2-40B4-BE49-F238E27FC236}">
                <a16:creationId xmlns:a16="http://schemas.microsoft.com/office/drawing/2014/main" id="{45C4FA43-F4D6-4126-97FF-33DC7F1CF810}"/>
              </a:ext>
            </a:extLst>
          </p:cNvPr>
          <p:cNvSpPr/>
          <p:nvPr/>
        </p:nvSpPr>
        <p:spPr>
          <a:xfrm>
            <a:off x="3523318" y="2282125"/>
            <a:ext cx="2815489" cy="114299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hteck: abgerundete Ecken 16">
            <a:extLst>
              <a:ext uri="{FF2B5EF4-FFF2-40B4-BE49-F238E27FC236}">
                <a16:creationId xmlns:a16="http://schemas.microsoft.com/office/drawing/2014/main" id="{A53A73D9-9729-4C27-A650-247ED9623387}"/>
              </a:ext>
            </a:extLst>
          </p:cNvPr>
          <p:cNvSpPr/>
          <p:nvPr/>
        </p:nvSpPr>
        <p:spPr>
          <a:xfrm>
            <a:off x="361233" y="3446721"/>
            <a:ext cx="1924768" cy="33486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hteck: abgerundete Ecken 17">
            <a:extLst>
              <a:ext uri="{FF2B5EF4-FFF2-40B4-BE49-F238E27FC236}">
                <a16:creationId xmlns:a16="http://schemas.microsoft.com/office/drawing/2014/main" id="{0F3EF50D-E910-4752-B053-73F1EC9C6940}"/>
              </a:ext>
            </a:extLst>
          </p:cNvPr>
          <p:cNvSpPr/>
          <p:nvPr/>
        </p:nvSpPr>
        <p:spPr>
          <a:xfrm>
            <a:off x="361233" y="3967789"/>
            <a:ext cx="5791594" cy="147986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hteck: abgerundete Ecken 18">
            <a:extLst>
              <a:ext uri="{FF2B5EF4-FFF2-40B4-BE49-F238E27FC236}">
                <a16:creationId xmlns:a16="http://schemas.microsoft.com/office/drawing/2014/main" id="{E479285C-A270-4AB6-B679-B594E5A796EE}"/>
              </a:ext>
            </a:extLst>
          </p:cNvPr>
          <p:cNvSpPr/>
          <p:nvPr/>
        </p:nvSpPr>
        <p:spPr>
          <a:xfrm>
            <a:off x="3928820" y="5795414"/>
            <a:ext cx="960896" cy="3542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Rechteck: abgerundete Ecken 19">
            <a:extLst>
              <a:ext uri="{FF2B5EF4-FFF2-40B4-BE49-F238E27FC236}">
                <a16:creationId xmlns:a16="http://schemas.microsoft.com/office/drawing/2014/main" id="{EEB44141-A69D-436D-BA2F-614B51F639F1}"/>
              </a:ext>
            </a:extLst>
          </p:cNvPr>
          <p:cNvSpPr/>
          <p:nvPr/>
        </p:nvSpPr>
        <p:spPr>
          <a:xfrm>
            <a:off x="4889716" y="5801692"/>
            <a:ext cx="960896" cy="3542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373852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animBg="1"/>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C970D-5FEB-4794-A1D5-0FD49F003F1B}"/>
              </a:ext>
            </a:extLst>
          </p:cNvPr>
          <p:cNvSpPr>
            <a:spLocks noGrp="1"/>
          </p:cNvSpPr>
          <p:nvPr>
            <p:ph type="title"/>
          </p:nvPr>
        </p:nvSpPr>
        <p:spPr/>
        <p:txBody>
          <a:bodyPr/>
          <a:lstStyle/>
          <a:p>
            <a:r>
              <a:rPr lang="de-DE" dirty="0"/>
              <a:t>Beiträge</a:t>
            </a:r>
            <a:endParaRPr lang="en-DE" dirty="0"/>
          </a:p>
        </p:txBody>
      </p:sp>
      <p:sp>
        <p:nvSpPr>
          <p:cNvPr id="3" name="Textplatzhalter 2">
            <a:extLst>
              <a:ext uri="{FF2B5EF4-FFF2-40B4-BE49-F238E27FC236}">
                <a16:creationId xmlns:a16="http://schemas.microsoft.com/office/drawing/2014/main" id="{6487FABF-F0B9-4101-90C1-226BCAA4E343}"/>
              </a:ext>
            </a:extLst>
          </p:cNvPr>
          <p:cNvSpPr>
            <a:spLocks noGrp="1"/>
          </p:cNvSpPr>
          <p:nvPr>
            <p:ph type="body" sz="quarter" idx="10"/>
          </p:nvPr>
        </p:nvSpPr>
        <p:spPr>
          <a:xfrm>
            <a:off x="6527368" y="1597499"/>
            <a:ext cx="5301961" cy="4927287"/>
          </a:xfrm>
        </p:spPr>
        <p:txBody>
          <a:bodyPr>
            <a:normAutofit fontScale="85000" lnSpcReduction="10000"/>
          </a:bodyPr>
          <a:lstStyle/>
          <a:p>
            <a:pPr>
              <a:buFont typeface="Arial" panose="020B0604020202020204" pitchFamily="34" charset="0"/>
              <a:buChar char="•"/>
            </a:pPr>
            <a:r>
              <a:rPr lang="de-DE" dirty="0"/>
              <a:t>Alle dem Mitglied zugeordnete Beiträge</a:t>
            </a:r>
          </a:p>
          <a:p>
            <a:pPr lvl="1">
              <a:buFont typeface="Arial" panose="020B0604020202020204" pitchFamily="34" charset="0"/>
              <a:buChar char="•"/>
            </a:pPr>
            <a:r>
              <a:rPr lang="de-DE" dirty="0"/>
              <a:t>Beitragsgruppe – Name des Beitrags</a:t>
            </a:r>
          </a:p>
          <a:p>
            <a:pPr lvl="1">
              <a:buFont typeface="Arial" panose="020B0604020202020204" pitchFamily="34" charset="0"/>
              <a:buChar char="•"/>
            </a:pPr>
            <a:r>
              <a:rPr lang="de-DE" dirty="0"/>
              <a:t>Beitrittsdatum – seit wann hat das Mitglied den Beitrag</a:t>
            </a:r>
          </a:p>
          <a:p>
            <a:pPr lvl="1">
              <a:buFont typeface="Arial" panose="020B0604020202020204" pitchFamily="34" charset="0"/>
              <a:buChar char="•"/>
            </a:pPr>
            <a:r>
              <a:rPr lang="de-DE" dirty="0"/>
              <a:t>Betrag – Höhe des Beitrags</a:t>
            </a:r>
          </a:p>
          <a:p>
            <a:pPr lvl="1">
              <a:buFont typeface="Arial" panose="020B0604020202020204" pitchFamily="34" charset="0"/>
              <a:buChar char="•"/>
            </a:pPr>
            <a:r>
              <a:rPr lang="de-DE" dirty="0"/>
              <a:t>Beitragsart – Typ des Beitrags</a:t>
            </a:r>
          </a:p>
          <a:p>
            <a:pPr lvl="1">
              <a:buFont typeface="Arial" panose="020B0604020202020204" pitchFamily="34" charset="0"/>
              <a:buChar char="•"/>
            </a:pPr>
            <a:r>
              <a:rPr lang="de-DE" dirty="0"/>
              <a:t>Zahlart – Mit dieser Zahlart zahlt das Mitglied DIESEN Beitrag</a:t>
            </a:r>
          </a:p>
          <a:p>
            <a:pPr lvl="1">
              <a:buFont typeface="Arial" panose="020B0604020202020204" pitchFamily="34" charset="0"/>
              <a:buChar char="•"/>
            </a:pPr>
            <a:r>
              <a:rPr lang="de-DE" dirty="0"/>
              <a:t>Abrechnungsdatum – so oft wird während eines Jahres der Beitrag erhoben</a:t>
            </a:r>
          </a:p>
          <a:p>
            <a:pPr lvl="1">
              <a:buFont typeface="Arial" panose="020B0604020202020204" pitchFamily="34" charset="0"/>
              <a:buChar char="•"/>
            </a:pPr>
            <a:r>
              <a:rPr lang="de-DE" dirty="0"/>
              <a:t>Ablaufdatum – An diesem Datum wird der Beitrag gelöscht</a:t>
            </a:r>
          </a:p>
          <a:p>
            <a:pPr lvl="1">
              <a:buFont typeface="Arial" panose="020B0604020202020204" pitchFamily="34" charset="0"/>
              <a:buChar char="•"/>
            </a:pPr>
            <a:r>
              <a:rPr lang="de-DE" dirty="0"/>
              <a:t>Folgebeitrag – Am Ablaufdatum wird der Beitrag durch einen anderen ersetzt</a:t>
            </a:r>
          </a:p>
          <a:p>
            <a:pPr>
              <a:buFont typeface="Arial" panose="020B0604020202020204" pitchFamily="34" charset="0"/>
              <a:buChar char="•"/>
            </a:pPr>
            <a:r>
              <a:rPr lang="de-DE" dirty="0"/>
              <a:t>Mit dieser Option werden alle Beiträge der verbundenen Mitglieder angezeigt (Familie, Fremdzahler)</a:t>
            </a:r>
            <a:endParaRPr lang="en-DE" dirty="0"/>
          </a:p>
        </p:txBody>
      </p:sp>
      <p:pic>
        <p:nvPicPr>
          <p:cNvPr id="10" name="Grafik 9">
            <a:extLst>
              <a:ext uri="{FF2B5EF4-FFF2-40B4-BE49-F238E27FC236}">
                <a16:creationId xmlns:a16="http://schemas.microsoft.com/office/drawing/2014/main" id="{187923B5-889B-454C-B88E-926006DF94B4}"/>
              </a:ext>
            </a:extLst>
          </p:cNvPr>
          <p:cNvPicPr>
            <a:picLocks noChangeAspect="1"/>
          </p:cNvPicPr>
          <p:nvPr/>
        </p:nvPicPr>
        <p:blipFill>
          <a:blip r:embed="rId2"/>
          <a:stretch>
            <a:fillRect/>
          </a:stretch>
        </p:blipFill>
        <p:spPr>
          <a:xfrm>
            <a:off x="362311" y="1490235"/>
            <a:ext cx="5733689" cy="5106325"/>
          </a:xfrm>
          <a:prstGeom prst="rect">
            <a:avLst/>
          </a:prstGeom>
        </p:spPr>
      </p:pic>
      <p:sp>
        <p:nvSpPr>
          <p:cNvPr id="6" name="Rechteck: abgerundete Ecken 5">
            <a:extLst>
              <a:ext uri="{FF2B5EF4-FFF2-40B4-BE49-F238E27FC236}">
                <a16:creationId xmlns:a16="http://schemas.microsoft.com/office/drawing/2014/main" id="{6654E580-CFC9-4A64-9E1C-E45C69CB5478}"/>
              </a:ext>
            </a:extLst>
          </p:cNvPr>
          <p:cNvSpPr/>
          <p:nvPr/>
        </p:nvSpPr>
        <p:spPr>
          <a:xfrm>
            <a:off x="351239" y="2165382"/>
            <a:ext cx="2970904" cy="18261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5226480B-2ECF-44D6-A148-CA484CCAF63E}"/>
              </a:ext>
            </a:extLst>
          </p:cNvPr>
          <p:cNvSpPr/>
          <p:nvPr/>
        </p:nvSpPr>
        <p:spPr>
          <a:xfrm>
            <a:off x="362310" y="2394391"/>
            <a:ext cx="5733689" cy="77501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8" name="Gerade Verbindung mit Pfeil 17">
            <a:extLst>
              <a:ext uri="{FF2B5EF4-FFF2-40B4-BE49-F238E27FC236}">
                <a16:creationId xmlns:a16="http://schemas.microsoft.com/office/drawing/2014/main" id="{22D7F614-7E3A-4805-89CC-D4C9B4E4FB86}"/>
              </a:ext>
            </a:extLst>
          </p:cNvPr>
          <p:cNvCxnSpPr>
            <a:cxnSpLocks/>
          </p:cNvCxnSpPr>
          <p:nvPr/>
        </p:nvCxnSpPr>
        <p:spPr>
          <a:xfrm flipV="1">
            <a:off x="1565329"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1" name="Gerade Verbindung mit Pfeil 20">
            <a:extLst>
              <a:ext uri="{FF2B5EF4-FFF2-40B4-BE49-F238E27FC236}">
                <a16:creationId xmlns:a16="http://schemas.microsoft.com/office/drawing/2014/main" id="{05ACD863-EF16-4499-8D83-E43DA9A8DE84}"/>
              </a:ext>
            </a:extLst>
          </p:cNvPr>
          <p:cNvCxnSpPr>
            <a:cxnSpLocks/>
          </p:cNvCxnSpPr>
          <p:nvPr/>
        </p:nvCxnSpPr>
        <p:spPr>
          <a:xfrm flipV="1">
            <a:off x="2203343"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2" name="Gerade Verbindung mit Pfeil 21">
            <a:extLst>
              <a:ext uri="{FF2B5EF4-FFF2-40B4-BE49-F238E27FC236}">
                <a16:creationId xmlns:a16="http://schemas.microsoft.com/office/drawing/2014/main" id="{D76EE264-8502-42F2-BB4F-D982A22D5A07}"/>
              </a:ext>
            </a:extLst>
          </p:cNvPr>
          <p:cNvCxnSpPr>
            <a:cxnSpLocks/>
          </p:cNvCxnSpPr>
          <p:nvPr/>
        </p:nvCxnSpPr>
        <p:spPr>
          <a:xfrm flipV="1">
            <a:off x="2846522"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3" name="Gerade Verbindung mit Pfeil 22">
            <a:extLst>
              <a:ext uri="{FF2B5EF4-FFF2-40B4-BE49-F238E27FC236}">
                <a16:creationId xmlns:a16="http://schemas.microsoft.com/office/drawing/2014/main" id="{DD565D7D-4FF6-46A1-80E2-1526E70EC858}"/>
              </a:ext>
            </a:extLst>
          </p:cNvPr>
          <p:cNvCxnSpPr>
            <a:cxnSpLocks/>
          </p:cNvCxnSpPr>
          <p:nvPr/>
        </p:nvCxnSpPr>
        <p:spPr>
          <a:xfrm flipV="1">
            <a:off x="3254644"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4" name="Gerade Verbindung mit Pfeil 23">
            <a:extLst>
              <a:ext uri="{FF2B5EF4-FFF2-40B4-BE49-F238E27FC236}">
                <a16:creationId xmlns:a16="http://schemas.microsoft.com/office/drawing/2014/main" id="{0E259970-D1BC-4665-AE77-A2E83CB34A00}"/>
              </a:ext>
            </a:extLst>
          </p:cNvPr>
          <p:cNvCxnSpPr>
            <a:cxnSpLocks/>
          </p:cNvCxnSpPr>
          <p:nvPr/>
        </p:nvCxnSpPr>
        <p:spPr>
          <a:xfrm flipV="1">
            <a:off x="3864244"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5" name="Gerade Verbindung mit Pfeil 24">
            <a:extLst>
              <a:ext uri="{FF2B5EF4-FFF2-40B4-BE49-F238E27FC236}">
                <a16:creationId xmlns:a16="http://schemas.microsoft.com/office/drawing/2014/main" id="{A4E7D18A-EC28-427A-908D-4F1484A8C181}"/>
              </a:ext>
            </a:extLst>
          </p:cNvPr>
          <p:cNvCxnSpPr>
            <a:cxnSpLocks/>
          </p:cNvCxnSpPr>
          <p:nvPr/>
        </p:nvCxnSpPr>
        <p:spPr>
          <a:xfrm flipV="1">
            <a:off x="4675322"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6" name="Gerade Verbindung mit Pfeil 25">
            <a:extLst>
              <a:ext uri="{FF2B5EF4-FFF2-40B4-BE49-F238E27FC236}">
                <a16:creationId xmlns:a16="http://schemas.microsoft.com/office/drawing/2014/main" id="{7A5838FB-DF57-4D01-AA0E-F29681859FE9}"/>
              </a:ext>
            </a:extLst>
          </p:cNvPr>
          <p:cNvCxnSpPr>
            <a:cxnSpLocks/>
          </p:cNvCxnSpPr>
          <p:nvPr/>
        </p:nvCxnSpPr>
        <p:spPr>
          <a:xfrm flipV="1">
            <a:off x="5602637"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7" name="Gerade Verbindung mit Pfeil 26">
            <a:extLst>
              <a:ext uri="{FF2B5EF4-FFF2-40B4-BE49-F238E27FC236}">
                <a16:creationId xmlns:a16="http://schemas.microsoft.com/office/drawing/2014/main" id="{70032528-B345-4D6C-BDC6-9EFB6E4F114F}"/>
              </a:ext>
            </a:extLst>
          </p:cNvPr>
          <p:cNvCxnSpPr>
            <a:cxnSpLocks/>
          </p:cNvCxnSpPr>
          <p:nvPr/>
        </p:nvCxnSpPr>
        <p:spPr>
          <a:xfrm flipV="1">
            <a:off x="6034007" y="3029919"/>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517416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C970D-5FEB-4794-A1D5-0FD49F003F1B}"/>
              </a:ext>
            </a:extLst>
          </p:cNvPr>
          <p:cNvSpPr>
            <a:spLocks noGrp="1"/>
          </p:cNvSpPr>
          <p:nvPr>
            <p:ph type="title"/>
          </p:nvPr>
        </p:nvSpPr>
        <p:spPr/>
        <p:txBody>
          <a:bodyPr/>
          <a:lstStyle/>
          <a:p>
            <a:r>
              <a:rPr lang="de-DE" dirty="0"/>
              <a:t>Beiträge</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3" name="Textplatzhalter 2">
            <a:extLst>
              <a:ext uri="{FF2B5EF4-FFF2-40B4-BE49-F238E27FC236}">
                <a16:creationId xmlns:a16="http://schemas.microsoft.com/office/drawing/2014/main" id="{6487FABF-F0B9-4101-90C1-226BCAA4E343}"/>
              </a:ext>
            </a:extLst>
          </p:cNvPr>
          <p:cNvSpPr>
            <a:spLocks noGrp="1"/>
          </p:cNvSpPr>
          <p:nvPr>
            <p:ph type="body" sz="quarter" idx="10"/>
          </p:nvPr>
        </p:nvSpPr>
        <p:spPr>
          <a:xfrm>
            <a:off x="6571281" y="1597499"/>
            <a:ext cx="5258048" cy="4564761"/>
          </a:xfrm>
        </p:spPr>
        <p:txBody>
          <a:bodyPr>
            <a:normAutofit/>
          </a:bodyPr>
          <a:lstStyle/>
          <a:p>
            <a:pPr>
              <a:buFont typeface="Arial" panose="020B0604020202020204" pitchFamily="34" charset="0"/>
              <a:buChar char="•"/>
            </a:pPr>
            <a:r>
              <a:rPr lang="de-DE" dirty="0"/>
              <a:t>Hinzufügen, bearbeiten entfernen des angehakten Beitrags</a:t>
            </a:r>
          </a:p>
          <a:p>
            <a:pPr>
              <a:buFont typeface="Arial" panose="020B0604020202020204" pitchFamily="34" charset="0"/>
              <a:buChar char="•"/>
            </a:pPr>
            <a:r>
              <a:rPr lang="de-DE" dirty="0"/>
              <a:t>Beitragsverlauf</a:t>
            </a:r>
          </a:p>
          <a:p>
            <a:pPr>
              <a:buFont typeface="Arial" panose="020B0604020202020204" pitchFamily="34" charset="0"/>
              <a:buChar char="•"/>
            </a:pPr>
            <a:r>
              <a:rPr lang="de-DE" dirty="0"/>
              <a:t>Buchungen anzeigen</a:t>
            </a:r>
          </a:p>
          <a:p>
            <a:pPr>
              <a:buFont typeface="Arial" panose="020B0604020202020204" pitchFamily="34" charset="0"/>
              <a:buChar char="•"/>
            </a:pPr>
            <a:r>
              <a:rPr lang="de-DE" dirty="0"/>
              <a:t>Beiträge einzeln abrechnen (Neumitglieder oder Beitragsänderungen)</a:t>
            </a:r>
          </a:p>
          <a:p>
            <a:pPr>
              <a:buFont typeface="Arial" panose="020B0604020202020204" pitchFamily="34" charset="0"/>
              <a:buChar char="•"/>
            </a:pPr>
            <a:r>
              <a:rPr lang="de-DE" dirty="0"/>
              <a:t>Beitragsverlauf Detailfenster</a:t>
            </a:r>
          </a:p>
        </p:txBody>
      </p:sp>
      <p:pic>
        <p:nvPicPr>
          <p:cNvPr id="10" name="Grafik 9">
            <a:extLst>
              <a:ext uri="{FF2B5EF4-FFF2-40B4-BE49-F238E27FC236}">
                <a16:creationId xmlns:a16="http://schemas.microsoft.com/office/drawing/2014/main" id="{187923B5-889B-454C-B88E-926006DF94B4}"/>
              </a:ext>
            </a:extLst>
          </p:cNvPr>
          <p:cNvPicPr>
            <a:picLocks noChangeAspect="1"/>
          </p:cNvPicPr>
          <p:nvPr/>
        </p:nvPicPr>
        <p:blipFill>
          <a:blip r:embed="rId2"/>
          <a:stretch>
            <a:fillRect/>
          </a:stretch>
        </p:blipFill>
        <p:spPr>
          <a:xfrm>
            <a:off x="362311" y="1490235"/>
            <a:ext cx="5733689" cy="5106325"/>
          </a:xfrm>
          <a:prstGeom prst="rect">
            <a:avLst/>
          </a:prstGeom>
        </p:spPr>
      </p:pic>
      <p:sp>
        <p:nvSpPr>
          <p:cNvPr id="6" name="Rechteck: abgerundete Ecken 5">
            <a:extLst>
              <a:ext uri="{FF2B5EF4-FFF2-40B4-BE49-F238E27FC236}">
                <a16:creationId xmlns:a16="http://schemas.microsoft.com/office/drawing/2014/main" id="{6654E580-CFC9-4A64-9E1C-E45C69CB5478}"/>
              </a:ext>
            </a:extLst>
          </p:cNvPr>
          <p:cNvSpPr/>
          <p:nvPr/>
        </p:nvSpPr>
        <p:spPr>
          <a:xfrm>
            <a:off x="351239" y="2165382"/>
            <a:ext cx="2970904" cy="18261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5226480B-2ECF-44D6-A148-CA484CCAF63E}"/>
              </a:ext>
            </a:extLst>
          </p:cNvPr>
          <p:cNvSpPr/>
          <p:nvPr/>
        </p:nvSpPr>
        <p:spPr>
          <a:xfrm>
            <a:off x="362310" y="2394391"/>
            <a:ext cx="5733689" cy="77501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44215209-10FC-423A-ABB2-B5CF40596C97}"/>
              </a:ext>
            </a:extLst>
          </p:cNvPr>
          <p:cNvSpPr/>
          <p:nvPr/>
        </p:nvSpPr>
        <p:spPr>
          <a:xfrm>
            <a:off x="351239" y="4238786"/>
            <a:ext cx="4220761" cy="25668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AA98FC25-B0DD-41EE-952B-5D26DCC4B4B8}"/>
              </a:ext>
            </a:extLst>
          </p:cNvPr>
          <p:cNvSpPr/>
          <p:nvPr/>
        </p:nvSpPr>
        <p:spPr>
          <a:xfrm>
            <a:off x="362310" y="4931849"/>
            <a:ext cx="4519656" cy="100400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1D693694-7419-42FF-A969-E402016DB403}"/>
              </a:ext>
            </a:extLst>
          </p:cNvPr>
          <p:cNvSpPr/>
          <p:nvPr/>
        </p:nvSpPr>
        <p:spPr>
          <a:xfrm>
            <a:off x="4391870" y="5271303"/>
            <a:ext cx="237641" cy="19292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hteck: abgerundete Ecken 14">
            <a:extLst>
              <a:ext uri="{FF2B5EF4-FFF2-40B4-BE49-F238E27FC236}">
                <a16:creationId xmlns:a16="http://schemas.microsoft.com/office/drawing/2014/main" id="{B1000B8B-F426-41ED-95DC-898214CE55A8}"/>
              </a:ext>
            </a:extLst>
          </p:cNvPr>
          <p:cNvSpPr/>
          <p:nvPr/>
        </p:nvSpPr>
        <p:spPr>
          <a:xfrm>
            <a:off x="4016644" y="6275305"/>
            <a:ext cx="865322" cy="28457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hteck: abgerundete Ecken 15">
            <a:extLst>
              <a:ext uri="{FF2B5EF4-FFF2-40B4-BE49-F238E27FC236}">
                <a16:creationId xmlns:a16="http://schemas.microsoft.com/office/drawing/2014/main" id="{D6ABA8D8-587C-4492-85FA-EA71961BF5A2}"/>
              </a:ext>
            </a:extLst>
          </p:cNvPr>
          <p:cNvSpPr/>
          <p:nvPr/>
        </p:nvSpPr>
        <p:spPr>
          <a:xfrm>
            <a:off x="4984338" y="6275305"/>
            <a:ext cx="865322" cy="28457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701728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C970D-5FEB-4794-A1D5-0FD49F003F1B}"/>
              </a:ext>
            </a:extLst>
          </p:cNvPr>
          <p:cNvSpPr>
            <a:spLocks noGrp="1"/>
          </p:cNvSpPr>
          <p:nvPr>
            <p:ph type="title"/>
          </p:nvPr>
        </p:nvSpPr>
        <p:spPr/>
        <p:txBody>
          <a:bodyPr/>
          <a:lstStyle/>
          <a:p>
            <a:r>
              <a:rPr lang="de-DE" dirty="0"/>
              <a:t>Beiträge Hinzufügen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3" name="Textplatzhalter 2">
            <a:extLst>
              <a:ext uri="{FF2B5EF4-FFF2-40B4-BE49-F238E27FC236}">
                <a16:creationId xmlns:a16="http://schemas.microsoft.com/office/drawing/2014/main" id="{6487FABF-F0B9-4101-90C1-226BCAA4E343}"/>
              </a:ext>
            </a:extLst>
          </p:cNvPr>
          <p:cNvSpPr>
            <a:spLocks noGrp="1"/>
          </p:cNvSpPr>
          <p:nvPr>
            <p:ph type="body" sz="quarter" idx="10"/>
          </p:nvPr>
        </p:nvSpPr>
        <p:spPr>
          <a:xfrm>
            <a:off x="6571281" y="1597499"/>
            <a:ext cx="5258048" cy="4880793"/>
          </a:xfrm>
        </p:spPr>
        <p:txBody>
          <a:bodyPr>
            <a:normAutofit lnSpcReduction="10000"/>
          </a:bodyPr>
          <a:lstStyle/>
          <a:p>
            <a:pPr>
              <a:buFont typeface="Arial" panose="020B0604020202020204" pitchFamily="34" charset="0"/>
              <a:buChar char="•"/>
            </a:pPr>
            <a:r>
              <a:rPr lang="de-DE" dirty="0"/>
              <a:t>Hinzuzufügender Beitrag mit Zahlart und Datum, ab wann der Beitrag gültig wird. Dieses Datum ist für die anteilige Berechnung wichtig.</a:t>
            </a:r>
          </a:p>
          <a:p>
            <a:pPr>
              <a:buFont typeface="Arial" panose="020B0604020202020204" pitchFamily="34" charset="0"/>
              <a:buChar char="•"/>
            </a:pPr>
            <a:r>
              <a:rPr lang="de-DE" dirty="0"/>
              <a:t>Zahler des hinzuzufügenden Beitrags</a:t>
            </a:r>
          </a:p>
          <a:p>
            <a:pPr>
              <a:buFont typeface="Arial" panose="020B0604020202020204" pitchFamily="34" charset="0"/>
              <a:buChar char="•"/>
            </a:pPr>
            <a:r>
              <a:rPr lang="de-DE" dirty="0"/>
              <a:t>Hier kann die restliche Periode berechnet werden, Bei Jahresbeiträgen 1/12 des Beitrags, bei Halbjahren 1/6, bei Quartalen 1/3, bei Monaten Tagesgenau</a:t>
            </a:r>
          </a:p>
          <a:p>
            <a:pPr>
              <a:buFont typeface="Arial" panose="020B0604020202020204" pitchFamily="34" charset="0"/>
              <a:buChar char="•"/>
            </a:pPr>
            <a:r>
              <a:rPr lang="de-DE" dirty="0"/>
              <a:t>Ablaufdatum des Beitrags mit evtl. Folgebeitrag. Mit der Schaltfläche … erfolgt die Berechnung nach </a:t>
            </a:r>
            <a:br>
              <a:rPr lang="de-DE" dirty="0"/>
            </a:br>
            <a:r>
              <a:rPr lang="de-DE" dirty="0"/>
              <a:t>Geburtstag,  Jahre seit Eintritt oder zum Austrittsdatum</a:t>
            </a:r>
          </a:p>
        </p:txBody>
      </p:sp>
      <p:pic>
        <p:nvPicPr>
          <p:cNvPr id="8" name="Grafik 7">
            <a:extLst>
              <a:ext uri="{FF2B5EF4-FFF2-40B4-BE49-F238E27FC236}">
                <a16:creationId xmlns:a16="http://schemas.microsoft.com/office/drawing/2014/main" id="{093FCAC7-8A69-4A8C-BF06-8C4D1296F879}"/>
              </a:ext>
            </a:extLst>
          </p:cNvPr>
          <p:cNvPicPr>
            <a:picLocks noChangeAspect="1"/>
          </p:cNvPicPr>
          <p:nvPr/>
        </p:nvPicPr>
        <p:blipFill>
          <a:blip r:embed="rId2"/>
          <a:stretch>
            <a:fillRect/>
          </a:stretch>
        </p:blipFill>
        <p:spPr>
          <a:xfrm>
            <a:off x="483423" y="1542081"/>
            <a:ext cx="5612577" cy="4402406"/>
          </a:xfrm>
          <a:prstGeom prst="rect">
            <a:avLst/>
          </a:prstGeom>
        </p:spPr>
      </p:pic>
      <p:sp>
        <p:nvSpPr>
          <p:cNvPr id="6" name="Rechteck: abgerundete Ecken 5">
            <a:extLst>
              <a:ext uri="{FF2B5EF4-FFF2-40B4-BE49-F238E27FC236}">
                <a16:creationId xmlns:a16="http://schemas.microsoft.com/office/drawing/2014/main" id="{6654E580-CFC9-4A64-9E1C-E45C69CB5478}"/>
              </a:ext>
            </a:extLst>
          </p:cNvPr>
          <p:cNvSpPr/>
          <p:nvPr/>
        </p:nvSpPr>
        <p:spPr>
          <a:xfrm>
            <a:off x="483423" y="1825997"/>
            <a:ext cx="5612576" cy="127366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hteck: abgerundete Ecken 16">
            <a:extLst>
              <a:ext uri="{FF2B5EF4-FFF2-40B4-BE49-F238E27FC236}">
                <a16:creationId xmlns:a16="http://schemas.microsoft.com/office/drawing/2014/main" id="{58110B2A-DAB9-46AE-ACF0-CAD222A2E6C2}"/>
              </a:ext>
            </a:extLst>
          </p:cNvPr>
          <p:cNvSpPr/>
          <p:nvPr/>
        </p:nvSpPr>
        <p:spPr>
          <a:xfrm>
            <a:off x="483423" y="3099660"/>
            <a:ext cx="5612576" cy="39520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hteck: abgerundete Ecken 17">
            <a:extLst>
              <a:ext uri="{FF2B5EF4-FFF2-40B4-BE49-F238E27FC236}">
                <a16:creationId xmlns:a16="http://schemas.microsoft.com/office/drawing/2014/main" id="{C4BDC79E-1327-41E2-B756-48663AA9747A}"/>
              </a:ext>
            </a:extLst>
          </p:cNvPr>
          <p:cNvSpPr/>
          <p:nvPr/>
        </p:nvSpPr>
        <p:spPr>
          <a:xfrm>
            <a:off x="483423" y="3494867"/>
            <a:ext cx="5612576" cy="66642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hteck: abgerundete Ecken 18">
            <a:extLst>
              <a:ext uri="{FF2B5EF4-FFF2-40B4-BE49-F238E27FC236}">
                <a16:creationId xmlns:a16="http://schemas.microsoft.com/office/drawing/2014/main" id="{E25C4A35-BE61-46A2-836D-AC01EA7F0D9A}"/>
              </a:ext>
            </a:extLst>
          </p:cNvPr>
          <p:cNvSpPr/>
          <p:nvPr/>
        </p:nvSpPr>
        <p:spPr>
          <a:xfrm>
            <a:off x="483423" y="4166459"/>
            <a:ext cx="5612576" cy="114946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439735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C970D-5FEB-4794-A1D5-0FD49F003F1B}"/>
              </a:ext>
            </a:extLst>
          </p:cNvPr>
          <p:cNvSpPr>
            <a:spLocks noGrp="1"/>
          </p:cNvSpPr>
          <p:nvPr>
            <p:ph type="title"/>
          </p:nvPr>
        </p:nvSpPr>
        <p:spPr/>
        <p:txBody>
          <a:bodyPr/>
          <a:lstStyle/>
          <a:p>
            <a:r>
              <a:rPr lang="de-DE" dirty="0"/>
              <a:t>Beitragsverlauf</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3" name="Textplatzhalter 2">
            <a:extLst>
              <a:ext uri="{FF2B5EF4-FFF2-40B4-BE49-F238E27FC236}">
                <a16:creationId xmlns:a16="http://schemas.microsoft.com/office/drawing/2014/main" id="{6487FABF-F0B9-4101-90C1-226BCAA4E343}"/>
              </a:ext>
            </a:extLst>
          </p:cNvPr>
          <p:cNvSpPr>
            <a:spLocks noGrp="1"/>
          </p:cNvSpPr>
          <p:nvPr>
            <p:ph type="body" sz="quarter" idx="10"/>
          </p:nvPr>
        </p:nvSpPr>
        <p:spPr>
          <a:xfrm>
            <a:off x="6571281" y="1597499"/>
            <a:ext cx="5258048" cy="4564761"/>
          </a:xfrm>
        </p:spPr>
        <p:txBody>
          <a:bodyPr>
            <a:normAutofit/>
          </a:bodyPr>
          <a:lstStyle/>
          <a:p>
            <a:pPr>
              <a:buFont typeface="Arial" panose="020B0604020202020204" pitchFamily="34" charset="0"/>
              <a:buChar char="•"/>
            </a:pPr>
            <a:r>
              <a:rPr lang="de-DE" dirty="0"/>
              <a:t>Fälligkeitsdatum Beitrag, ab hier beginnt die Beitragsperiode.</a:t>
            </a:r>
          </a:p>
          <a:p>
            <a:pPr>
              <a:buFont typeface="Arial" panose="020B0604020202020204" pitchFamily="34" charset="0"/>
              <a:buChar char="•"/>
            </a:pPr>
            <a:r>
              <a:rPr lang="de-DE" dirty="0"/>
              <a:t>Bezeichnung der Beitragsgruppe</a:t>
            </a:r>
          </a:p>
          <a:p>
            <a:pPr>
              <a:buFont typeface="Arial" panose="020B0604020202020204" pitchFamily="34" charset="0"/>
              <a:buChar char="•"/>
            </a:pPr>
            <a:r>
              <a:rPr lang="de-DE" dirty="0"/>
              <a:t>Erwartet – Dieser Beitrag wurde in der angegebenen Periode abgerechnet</a:t>
            </a:r>
          </a:p>
          <a:p>
            <a:pPr>
              <a:buFont typeface="Arial" panose="020B0604020202020204" pitchFamily="34" charset="0"/>
              <a:buChar char="•"/>
            </a:pPr>
            <a:r>
              <a:rPr lang="de-DE" dirty="0"/>
              <a:t>Erhalten – Für diese Periode ist der Beitrag eingegangen</a:t>
            </a:r>
          </a:p>
          <a:p>
            <a:pPr>
              <a:buFont typeface="Arial" panose="020B0604020202020204" pitchFamily="34" charset="0"/>
              <a:buChar char="•"/>
            </a:pPr>
            <a:r>
              <a:rPr lang="de-DE" dirty="0"/>
              <a:t>Buchungsdatum – Wann wurde der Beitrag bezahlt</a:t>
            </a:r>
          </a:p>
          <a:p>
            <a:pPr>
              <a:buFont typeface="Arial" panose="020B0604020202020204" pitchFamily="34" charset="0"/>
              <a:buChar char="•"/>
            </a:pPr>
            <a:r>
              <a:rPr lang="de-DE" dirty="0"/>
              <a:t>Hier kann die zugehörende Buchung geöffnet werden</a:t>
            </a:r>
          </a:p>
        </p:txBody>
      </p:sp>
      <p:pic>
        <p:nvPicPr>
          <p:cNvPr id="5" name="Grafik 4">
            <a:extLst>
              <a:ext uri="{FF2B5EF4-FFF2-40B4-BE49-F238E27FC236}">
                <a16:creationId xmlns:a16="http://schemas.microsoft.com/office/drawing/2014/main" id="{DB440AF1-AC4F-4E1C-810B-677EB97FD5A9}"/>
              </a:ext>
            </a:extLst>
          </p:cNvPr>
          <p:cNvPicPr>
            <a:picLocks noChangeAspect="1"/>
          </p:cNvPicPr>
          <p:nvPr/>
        </p:nvPicPr>
        <p:blipFill>
          <a:blip r:embed="rId2"/>
          <a:stretch>
            <a:fillRect/>
          </a:stretch>
        </p:blipFill>
        <p:spPr>
          <a:xfrm>
            <a:off x="362311" y="1425843"/>
            <a:ext cx="5841544" cy="3099035"/>
          </a:xfrm>
          <a:prstGeom prst="rect">
            <a:avLst/>
          </a:prstGeom>
        </p:spPr>
      </p:pic>
      <p:cxnSp>
        <p:nvCxnSpPr>
          <p:cNvPr id="17" name="Gerade Verbindung mit Pfeil 16">
            <a:extLst>
              <a:ext uri="{FF2B5EF4-FFF2-40B4-BE49-F238E27FC236}">
                <a16:creationId xmlns:a16="http://schemas.microsoft.com/office/drawing/2014/main" id="{2F6AD46F-BD26-4ACE-B0ED-934F79A9F24D}"/>
              </a:ext>
            </a:extLst>
          </p:cNvPr>
          <p:cNvCxnSpPr>
            <a:cxnSpLocks/>
          </p:cNvCxnSpPr>
          <p:nvPr/>
        </p:nvCxnSpPr>
        <p:spPr>
          <a:xfrm flipV="1">
            <a:off x="1348352" y="3913322"/>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8" name="Gerade Verbindung mit Pfeil 17">
            <a:extLst>
              <a:ext uri="{FF2B5EF4-FFF2-40B4-BE49-F238E27FC236}">
                <a16:creationId xmlns:a16="http://schemas.microsoft.com/office/drawing/2014/main" id="{C8A4BF8B-8C03-46C8-B75E-CB59FA1E2789}"/>
              </a:ext>
            </a:extLst>
          </p:cNvPr>
          <p:cNvCxnSpPr>
            <a:cxnSpLocks/>
          </p:cNvCxnSpPr>
          <p:nvPr/>
        </p:nvCxnSpPr>
        <p:spPr>
          <a:xfrm flipV="1">
            <a:off x="2670874" y="3913322"/>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9" name="Gerade Verbindung mit Pfeil 18">
            <a:extLst>
              <a:ext uri="{FF2B5EF4-FFF2-40B4-BE49-F238E27FC236}">
                <a16:creationId xmlns:a16="http://schemas.microsoft.com/office/drawing/2014/main" id="{EA7F3CEA-2041-4A1B-BD61-D42497BEF69E}"/>
              </a:ext>
            </a:extLst>
          </p:cNvPr>
          <p:cNvCxnSpPr>
            <a:cxnSpLocks/>
          </p:cNvCxnSpPr>
          <p:nvPr/>
        </p:nvCxnSpPr>
        <p:spPr>
          <a:xfrm flipV="1">
            <a:off x="3856494" y="3913322"/>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Gerade Verbindung mit Pfeil 19">
            <a:extLst>
              <a:ext uri="{FF2B5EF4-FFF2-40B4-BE49-F238E27FC236}">
                <a16:creationId xmlns:a16="http://schemas.microsoft.com/office/drawing/2014/main" id="{324992BA-211E-401A-A434-1E5192F71751}"/>
              </a:ext>
            </a:extLst>
          </p:cNvPr>
          <p:cNvCxnSpPr>
            <a:cxnSpLocks/>
          </p:cNvCxnSpPr>
          <p:nvPr/>
        </p:nvCxnSpPr>
        <p:spPr>
          <a:xfrm flipV="1">
            <a:off x="4538420" y="3913322"/>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1" name="Gerade Verbindung mit Pfeil 20">
            <a:extLst>
              <a:ext uri="{FF2B5EF4-FFF2-40B4-BE49-F238E27FC236}">
                <a16:creationId xmlns:a16="http://schemas.microsoft.com/office/drawing/2014/main" id="{D1D2265D-5325-4840-A5C3-7FD1EFB39BC9}"/>
              </a:ext>
            </a:extLst>
          </p:cNvPr>
          <p:cNvCxnSpPr>
            <a:cxnSpLocks/>
          </p:cNvCxnSpPr>
          <p:nvPr/>
        </p:nvCxnSpPr>
        <p:spPr>
          <a:xfrm flipV="1">
            <a:off x="5181600" y="3913322"/>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2" name="Gerade Verbindung mit Pfeil 21">
            <a:extLst>
              <a:ext uri="{FF2B5EF4-FFF2-40B4-BE49-F238E27FC236}">
                <a16:creationId xmlns:a16="http://schemas.microsoft.com/office/drawing/2014/main" id="{0A8C5484-BE82-48F4-8E93-3D47182E80CB}"/>
              </a:ext>
            </a:extLst>
          </p:cNvPr>
          <p:cNvCxnSpPr>
            <a:cxnSpLocks/>
          </p:cNvCxnSpPr>
          <p:nvPr/>
        </p:nvCxnSpPr>
        <p:spPr>
          <a:xfrm flipV="1">
            <a:off x="5886772" y="3913322"/>
            <a:ext cx="0" cy="45720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44206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B517A-75A4-4E96-B9FE-8E3DB8ACCDB9}"/>
              </a:ext>
            </a:extLst>
          </p:cNvPr>
          <p:cNvSpPr>
            <a:spLocks noGrp="1"/>
          </p:cNvSpPr>
          <p:nvPr>
            <p:ph type="title"/>
          </p:nvPr>
        </p:nvSpPr>
        <p:spPr/>
        <p:txBody>
          <a:bodyPr/>
          <a:lstStyle/>
          <a:p>
            <a:r>
              <a:rPr lang="de-DE" dirty="0"/>
              <a:t>Führungszeugnis</a:t>
            </a:r>
            <a:endParaRPr lang="en-DE" dirty="0"/>
          </a:p>
        </p:txBody>
      </p:sp>
      <p:sp>
        <p:nvSpPr>
          <p:cNvPr id="3" name="Textplatzhalter 2">
            <a:extLst>
              <a:ext uri="{FF2B5EF4-FFF2-40B4-BE49-F238E27FC236}">
                <a16:creationId xmlns:a16="http://schemas.microsoft.com/office/drawing/2014/main" id="{CF0DD350-0E72-4AB7-85F3-11AC9EA05FA6}"/>
              </a:ext>
            </a:extLst>
          </p:cNvPr>
          <p:cNvSpPr>
            <a:spLocks noGrp="1"/>
          </p:cNvSpPr>
          <p:nvPr>
            <p:ph type="body" sz="quarter" idx="10"/>
          </p:nvPr>
        </p:nvSpPr>
        <p:spPr>
          <a:xfrm>
            <a:off x="361950" y="1968499"/>
            <a:ext cx="11467380" cy="4626030"/>
          </a:xfrm>
        </p:spPr>
        <p:txBody>
          <a:bodyPr>
            <a:normAutofit/>
          </a:bodyPr>
          <a:lstStyle/>
          <a:p>
            <a:pPr marL="0" indent="0">
              <a:buNone/>
            </a:pPr>
            <a:r>
              <a:rPr lang="de-DE" dirty="0"/>
              <a:t>§ 72a SGB VIII wurde durch das Bundeskinderschutzgesetz neu gefasst und ist am 01.01.2012 in Kraft getreten. Die Vorschrift verfolgt das Ziel, einschlägig vorbestrafte Personen von der Wahrnehmung von Aufgaben in der Kinder- und Jugendhilfe fernzuhalten bzw. auszuschließen und damit Kindeswohlgefährdungen vorzubeugen.</a:t>
            </a:r>
          </a:p>
          <a:p>
            <a:pPr marL="0" indent="0">
              <a:buNone/>
            </a:pPr>
            <a:r>
              <a:rPr lang="de-DE" dirty="0"/>
              <a:t>Sollte Ihr Verein Empfänger der Vereinspauschale sein, ist Ihr Verein verpflichtet, die Einhaltung dieses Paragraphen zu überwachen. Übungsleiter, die nicht Lehrer sind und zu regelmäßigen Zeiten, Kinder und Jugendliche ohne andere Aufsichtspersonen betreuen, müssen ein entsprechendes Führungszeugnis vorweisen oder eine Unbedenklichkeitsbescheinigung Vorlegen.</a:t>
            </a:r>
          </a:p>
          <a:p>
            <a:pPr marL="0" indent="0">
              <a:buNone/>
            </a:pPr>
            <a:r>
              <a:rPr lang="de-DE" dirty="0"/>
              <a:t>Ob die Meldebehörde (Einwohnermeldeamt) so eine Unbedenklichkeitsbescheinigung ausstellt, hängt von der Gemeinde ab. Sollte keine ausgestellt werden, muss Einblick in das Führungszeugnis gehalten werden. In der Führungszeugnisfunktion von Netxp-Verein, können Sie das Anforderungsformular ausstellen und die Unbedenklichkeit bescheinigen.</a:t>
            </a:r>
          </a:p>
          <a:p>
            <a:pPr marL="0" indent="0">
              <a:buNone/>
            </a:pPr>
            <a:endParaRPr lang="en-DE" dirty="0"/>
          </a:p>
        </p:txBody>
      </p:sp>
    </p:spTree>
    <p:extLst>
      <p:ext uri="{BB962C8B-B14F-4D97-AF65-F5344CB8AC3E}">
        <p14:creationId xmlns:p14="http://schemas.microsoft.com/office/powerpoint/2010/main" val="3825873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AAB70-3C2E-4289-B977-9DCD46B0F65F}"/>
              </a:ext>
            </a:extLst>
          </p:cNvPr>
          <p:cNvSpPr>
            <a:spLocks noGrp="1"/>
          </p:cNvSpPr>
          <p:nvPr>
            <p:ph type="title"/>
          </p:nvPr>
        </p:nvSpPr>
        <p:spPr/>
        <p:txBody>
          <a:bodyPr/>
          <a:lstStyle/>
          <a:p>
            <a:r>
              <a:rPr lang="de-DE" dirty="0"/>
              <a:t>Tag 2</a:t>
            </a:r>
            <a:endParaRPr lang="en-DE" dirty="0"/>
          </a:p>
        </p:txBody>
      </p:sp>
      <p:sp>
        <p:nvSpPr>
          <p:cNvPr id="3" name="Textfeld 2">
            <a:extLst>
              <a:ext uri="{FF2B5EF4-FFF2-40B4-BE49-F238E27FC236}">
                <a16:creationId xmlns:a16="http://schemas.microsoft.com/office/drawing/2014/main" id="{65FC571A-5969-4DF5-9D17-DD0B97A2ACC1}"/>
              </a:ext>
            </a:extLst>
          </p:cNvPr>
          <p:cNvSpPr txBox="1"/>
          <p:nvPr/>
        </p:nvSpPr>
        <p:spPr>
          <a:xfrm>
            <a:off x="362311" y="1877568"/>
            <a:ext cx="11308080" cy="209288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dirty="0">
                <a:hlinkClick r:id="rId2" action="ppaction://hlinksldjump">
                  <a:extLst>
                    <a:ext uri="{A12FA001-AC4F-418D-AE19-62706E023703}">
                      <ahyp:hlinkClr xmlns:ahyp="http://schemas.microsoft.com/office/drawing/2018/hyperlinkcolor" val="tx"/>
                    </a:ext>
                  </a:extLst>
                </a:hlinkClick>
              </a:rPr>
              <a:t>Anlegen und Ändern der eigenen Felder</a:t>
            </a:r>
            <a:endParaRPr lang="de-DE" dirty="0"/>
          </a:p>
          <a:p>
            <a:pPr marL="285750" indent="-285750">
              <a:spcBef>
                <a:spcPts val="600"/>
              </a:spcBef>
              <a:spcAft>
                <a:spcPts val="600"/>
              </a:spcAft>
              <a:buFont typeface="Arial" panose="020B0604020202020204" pitchFamily="34" charset="0"/>
              <a:buChar char="•"/>
            </a:pPr>
            <a:r>
              <a:rPr lang="de-DE" dirty="0">
                <a:hlinkClick r:id="rId3" action="ppaction://hlinksldjump">
                  <a:extLst>
                    <a:ext uri="{A12FA001-AC4F-418D-AE19-62706E023703}">
                      <ahyp:hlinkClr xmlns:ahyp="http://schemas.microsoft.com/office/drawing/2018/hyperlinkcolor" val="tx"/>
                    </a:ext>
                  </a:extLst>
                </a:hlinkClick>
              </a:rPr>
              <a:t>Anlegen eigener Tabellen und berechnen</a:t>
            </a:r>
            <a:endParaRPr lang="de-DE" dirty="0"/>
          </a:p>
          <a:p>
            <a:pPr marL="285750" indent="-285750">
              <a:spcBef>
                <a:spcPts val="600"/>
              </a:spcBef>
              <a:spcAft>
                <a:spcPts val="600"/>
              </a:spcAft>
              <a:buFont typeface="Arial" panose="020B0604020202020204" pitchFamily="34" charset="0"/>
              <a:buChar char="•"/>
            </a:pPr>
            <a:r>
              <a:rPr lang="de-DE" dirty="0">
                <a:hlinkClick r:id="rId4" action="ppaction://hlinksldjump">
                  <a:extLst>
                    <a:ext uri="{A12FA001-AC4F-418D-AE19-62706E023703}">
                      <ahyp:hlinkClr xmlns:ahyp="http://schemas.microsoft.com/office/drawing/2018/hyperlinkcolor" val="tx"/>
                    </a:ext>
                  </a:extLst>
                </a:hlinkClick>
              </a:rPr>
              <a:t>Massenänderung von Mitgliederdaten und eigenen Tabellen</a:t>
            </a:r>
            <a:endParaRPr lang="de-DE" dirty="0"/>
          </a:p>
          <a:p>
            <a:pPr marL="285750" indent="-285750">
              <a:spcBef>
                <a:spcPts val="600"/>
              </a:spcBef>
              <a:spcAft>
                <a:spcPts val="600"/>
              </a:spcAft>
              <a:buFont typeface="Arial" panose="020B0604020202020204" pitchFamily="34" charset="0"/>
              <a:buChar char="•"/>
            </a:pPr>
            <a:r>
              <a:rPr lang="de-DE" dirty="0">
                <a:hlinkClick r:id="rId5" action="ppaction://hlinksldjump">
                  <a:extLst>
                    <a:ext uri="{A12FA001-AC4F-418D-AE19-62706E023703}">
                      <ahyp:hlinkClr xmlns:ahyp="http://schemas.microsoft.com/office/drawing/2018/hyperlinkcolor" val="tx"/>
                    </a:ext>
                  </a:extLst>
                </a:hlinkClick>
              </a:rPr>
              <a:t>Anlegen eigener Maskendesigns</a:t>
            </a:r>
            <a:endParaRPr lang="de-DE" dirty="0"/>
          </a:p>
          <a:p>
            <a:pPr marL="285750" indent="-285750">
              <a:spcBef>
                <a:spcPts val="600"/>
              </a:spcBef>
              <a:spcAft>
                <a:spcPts val="600"/>
              </a:spcAft>
              <a:buFont typeface="Arial" panose="020B0604020202020204" pitchFamily="34" charset="0"/>
              <a:buChar char="•"/>
            </a:pPr>
            <a:r>
              <a:rPr lang="de-DE" dirty="0">
                <a:hlinkClick r:id="rId6" action="ppaction://hlinksldjump">
                  <a:extLst>
                    <a:ext uri="{A12FA001-AC4F-418D-AE19-62706E023703}">
                      <ahyp:hlinkClr xmlns:ahyp="http://schemas.microsoft.com/office/drawing/2018/hyperlinkcolor" val="tx"/>
                    </a:ext>
                  </a:extLst>
                </a:hlinkClick>
              </a:rPr>
              <a:t>Zuweisen der Maskendesigns an Benutzer</a:t>
            </a:r>
            <a:endParaRPr lang="de-DE" dirty="0"/>
          </a:p>
        </p:txBody>
      </p:sp>
    </p:spTree>
    <p:extLst>
      <p:ext uri="{BB962C8B-B14F-4D97-AF65-F5344CB8AC3E}">
        <p14:creationId xmlns:p14="http://schemas.microsoft.com/office/powerpoint/2010/main" val="9927051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6718A-60C8-4D2E-B06A-EE1AE69CE0E3}"/>
              </a:ext>
            </a:extLst>
          </p:cNvPr>
          <p:cNvSpPr>
            <a:spLocks noGrp="1"/>
          </p:cNvSpPr>
          <p:nvPr>
            <p:ph type="title"/>
          </p:nvPr>
        </p:nvSpPr>
        <p:spPr/>
        <p:txBody>
          <a:bodyPr/>
          <a:lstStyle/>
          <a:p>
            <a:r>
              <a:rPr lang="de-DE" dirty="0"/>
              <a:t>Führungszeugnis</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4" name="Textplatzhalter 2">
            <a:extLst>
              <a:ext uri="{FF2B5EF4-FFF2-40B4-BE49-F238E27FC236}">
                <a16:creationId xmlns:a16="http://schemas.microsoft.com/office/drawing/2014/main" id="{7C7E5481-E8D4-47E7-921D-CD532BBD109F}"/>
              </a:ext>
            </a:extLst>
          </p:cNvPr>
          <p:cNvSpPr>
            <a:spLocks noGrp="1"/>
          </p:cNvSpPr>
          <p:nvPr>
            <p:ph type="body" sz="quarter" idx="10"/>
          </p:nvPr>
        </p:nvSpPr>
        <p:spPr>
          <a:xfrm>
            <a:off x="6571281" y="1597499"/>
            <a:ext cx="5258048" cy="5004779"/>
          </a:xfrm>
        </p:spPr>
        <p:txBody>
          <a:bodyPr>
            <a:normAutofit lnSpcReduction="10000"/>
          </a:bodyPr>
          <a:lstStyle/>
          <a:p>
            <a:pPr marL="457200" indent="-457200">
              <a:buFont typeface="+mj-lt"/>
              <a:buAutoNum type="arabicPeriod"/>
            </a:pPr>
            <a:r>
              <a:rPr lang="de-DE" dirty="0"/>
              <a:t>Hier wird bestimmt, ob für das Mitglied ein Führungszeugnis beantragt wird</a:t>
            </a:r>
          </a:p>
          <a:p>
            <a:pPr marL="457200" indent="-457200">
              <a:buFont typeface="+mj-lt"/>
              <a:buAutoNum type="arabicPeriod"/>
            </a:pPr>
            <a:r>
              <a:rPr lang="de-DE" dirty="0"/>
              <a:t>Wie und seit wann ist das Mitglied </a:t>
            </a:r>
            <a:r>
              <a:rPr lang="de-DE" dirty="0" err="1"/>
              <a:t>f.d</a:t>
            </a:r>
            <a:r>
              <a:rPr lang="de-DE" dirty="0"/>
              <a:t>. Verein tätig</a:t>
            </a:r>
          </a:p>
          <a:p>
            <a:pPr marL="457200" indent="-457200">
              <a:buFont typeface="+mj-lt"/>
              <a:buAutoNum type="arabicPeriod"/>
            </a:pPr>
            <a:r>
              <a:rPr lang="de-DE" dirty="0"/>
              <a:t>Hier kann ein Anforderungsformular erstellt werden, eine allgemeine Vorlage ist hinterlegt</a:t>
            </a:r>
          </a:p>
          <a:p>
            <a:pPr marL="457200" indent="-457200">
              <a:buFont typeface="+mj-lt"/>
              <a:buAutoNum type="arabicPeriod"/>
            </a:pPr>
            <a:r>
              <a:rPr lang="de-DE" dirty="0"/>
              <a:t>Wann wurde das Formular gedruckt und dem Mitglied ausgehändigt</a:t>
            </a:r>
          </a:p>
          <a:p>
            <a:pPr marL="457200" indent="-457200">
              <a:buFont typeface="+mj-lt"/>
              <a:buAutoNum type="arabicPeriod"/>
            </a:pPr>
            <a:r>
              <a:rPr lang="de-DE" dirty="0"/>
              <a:t>Möglichkeit 1 Einsichtnahme in FZ</a:t>
            </a:r>
          </a:p>
          <a:p>
            <a:pPr marL="457200" indent="-457200">
              <a:buFont typeface="+mj-lt"/>
              <a:buAutoNum type="arabicPeriod"/>
            </a:pPr>
            <a:r>
              <a:rPr lang="de-DE" dirty="0"/>
              <a:t>Möglichkeit 2 Unbedenklichkeit speichern</a:t>
            </a:r>
          </a:p>
          <a:p>
            <a:pPr marL="457200" indent="-457200">
              <a:buFont typeface="+mj-lt"/>
              <a:buAutoNum type="arabicPeriod"/>
            </a:pPr>
            <a:r>
              <a:rPr lang="de-DE" dirty="0"/>
              <a:t>Unbedenklichkeit bescheinigen</a:t>
            </a:r>
          </a:p>
          <a:p>
            <a:pPr marL="457200" indent="-457200">
              <a:buFont typeface="+mj-lt"/>
              <a:buAutoNum type="arabicPeriod"/>
            </a:pPr>
            <a:endParaRPr lang="de-DE" dirty="0"/>
          </a:p>
        </p:txBody>
      </p:sp>
      <p:pic>
        <p:nvPicPr>
          <p:cNvPr id="15" name="Grafik 14">
            <a:extLst>
              <a:ext uri="{FF2B5EF4-FFF2-40B4-BE49-F238E27FC236}">
                <a16:creationId xmlns:a16="http://schemas.microsoft.com/office/drawing/2014/main" id="{7AE756DB-A17F-4C5F-BA4D-1B5B06085B95}"/>
              </a:ext>
            </a:extLst>
          </p:cNvPr>
          <p:cNvPicPr>
            <a:picLocks noChangeAspect="1"/>
          </p:cNvPicPr>
          <p:nvPr/>
        </p:nvPicPr>
        <p:blipFill>
          <a:blip r:embed="rId2"/>
          <a:stretch>
            <a:fillRect/>
          </a:stretch>
        </p:blipFill>
        <p:spPr>
          <a:xfrm>
            <a:off x="333219" y="1412029"/>
            <a:ext cx="5326017" cy="4750231"/>
          </a:xfrm>
          <a:prstGeom prst="rect">
            <a:avLst/>
          </a:prstGeom>
        </p:spPr>
      </p:pic>
      <p:sp>
        <p:nvSpPr>
          <p:cNvPr id="16" name="Textfeld 15">
            <a:extLst>
              <a:ext uri="{FF2B5EF4-FFF2-40B4-BE49-F238E27FC236}">
                <a16:creationId xmlns:a16="http://schemas.microsoft.com/office/drawing/2014/main" id="{5BC8C3B9-F69A-452A-8265-349EF532F9CD}"/>
              </a:ext>
            </a:extLst>
          </p:cNvPr>
          <p:cNvSpPr txBox="1"/>
          <p:nvPr/>
        </p:nvSpPr>
        <p:spPr>
          <a:xfrm>
            <a:off x="333219" y="1867550"/>
            <a:ext cx="441702" cy="369332"/>
          </a:xfrm>
          <a:prstGeom prst="rect">
            <a:avLst/>
          </a:prstGeom>
          <a:noFill/>
        </p:spPr>
        <p:txBody>
          <a:bodyPr wrap="square" rtlCol="0">
            <a:spAutoFit/>
          </a:bodyPr>
          <a:lstStyle/>
          <a:p>
            <a:r>
              <a:rPr lang="de-DE" b="1" dirty="0">
                <a:solidFill>
                  <a:srgbClr val="FF0000"/>
                </a:solidFill>
              </a:rPr>
              <a:t>1.</a:t>
            </a:r>
            <a:endParaRPr lang="en-DE" b="1" dirty="0">
              <a:solidFill>
                <a:srgbClr val="FF0000"/>
              </a:solidFill>
            </a:endParaRPr>
          </a:p>
        </p:txBody>
      </p:sp>
      <p:sp>
        <p:nvSpPr>
          <p:cNvPr id="17" name="Textfeld 16">
            <a:extLst>
              <a:ext uri="{FF2B5EF4-FFF2-40B4-BE49-F238E27FC236}">
                <a16:creationId xmlns:a16="http://schemas.microsoft.com/office/drawing/2014/main" id="{E464E491-6086-48C0-BA57-D8CA48775B08}"/>
              </a:ext>
            </a:extLst>
          </p:cNvPr>
          <p:cNvSpPr txBox="1"/>
          <p:nvPr/>
        </p:nvSpPr>
        <p:spPr>
          <a:xfrm>
            <a:off x="1937410" y="2239425"/>
            <a:ext cx="441702" cy="369332"/>
          </a:xfrm>
          <a:prstGeom prst="rect">
            <a:avLst/>
          </a:prstGeom>
          <a:noFill/>
        </p:spPr>
        <p:txBody>
          <a:bodyPr wrap="square" rtlCol="0">
            <a:spAutoFit/>
          </a:bodyPr>
          <a:lstStyle/>
          <a:p>
            <a:r>
              <a:rPr lang="de-DE" b="1" dirty="0">
                <a:solidFill>
                  <a:srgbClr val="FF0000"/>
                </a:solidFill>
              </a:rPr>
              <a:t>2.</a:t>
            </a:r>
            <a:endParaRPr lang="en-DE" b="1" dirty="0">
              <a:solidFill>
                <a:srgbClr val="FF0000"/>
              </a:solidFill>
            </a:endParaRPr>
          </a:p>
        </p:txBody>
      </p:sp>
      <p:sp>
        <p:nvSpPr>
          <p:cNvPr id="18" name="Textfeld 17">
            <a:extLst>
              <a:ext uri="{FF2B5EF4-FFF2-40B4-BE49-F238E27FC236}">
                <a16:creationId xmlns:a16="http://schemas.microsoft.com/office/drawing/2014/main" id="{C4A2773D-6CDB-42D3-89E8-47CFBE6BA16B}"/>
              </a:ext>
            </a:extLst>
          </p:cNvPr>
          <p:cNvSpPr txBox="1"/>
          <p:nvPr/>
        </p:nvSpPr>
        <p:spPr>
          <a:xfrm>
            <a:off x="1054232" y="2537460"/>
            <a:ext cx="441702" cy="369332"/>
          </a:xfrm>
          <a:prstGeom prst="rect">
            <a:avLst/>
          </a:prstGeom>
          <a:noFill/>
        </p:spPr>
        <p:txBody>
          <a:bodyPr wrap="square" rtlCol="0">
            <a:spAutoFit/>
          </a:bodyPr>
          <a:lstStyle/>
          <a:p>
            <a:r>
              <a:rPr lang="de-DE" b="1" dirty="0">
                <a:solidFill>
                  <a:srgbClr val="FF0000"/>
                </a:solidFill>
              </a:rPr>
              <a:t>3.</a:t>
            </a:r>
            <a:endParaRPr lang="en-DE" b="1" dirty="0">
              <a:solidFill>
                <a:srgbClr val="FF0000"/>
              </a:solidFill>
            </a:endParaRPr>
          </a:p>
        </p:txBody>
      </p:sp>
      <p:sp>
        <p:nvSpPr>
          <p:cNvPr id="19" name="Textfeld 18">
            <a:extLst>
              <a:ext uri="{FF2B5EF4-FFF2-40B4-BE49-F238E27FC236}">
                <a16:creationId xmlns:a16="http://schemas.microsoft.com/office/drawing/2014/main" id="{5C0D65D0-1D3C-47E9-A5C7-13F9848F621D}"/>
              </a:ext>
            </a:extLst>
          </p:cNvPr>
          <p:cNvSpPr txBox="1"/>
          <p:nvPr/>
        </p:nvSpPr>
        <p:spPr>
          <a:xfrm>
            <a:off x="391905" y="2692403"/>
            <a:ext cx="441702" cy="369332"/>
          </a:xfrm>
          <a:prstGeom prst="rect">
            <a:avLst/>
          </a:prstGeom>
          <a:noFill/>
        </p:spPr>
        <p:txBody>
          <a:bodyPr wrap="square" rtlCol="0">
            <a:spAutoFit/>
          </a:bodyPr>
          <a:lstStyle/>
          <a:p>
            <a:r>
              <a:rPr lang="de-DE" b="1" dirty="0">
                <a:solidFill>
                  <a:srgbClr val="FF0000"/>
                </a:solidFill>
              </a:rPr>
              <a:t>4.</a:t>
            </a:r>
            <a:endParaRPr lang="en-DE" b="1" dirty="0">
              <a:solidFill>
                <a:srgbClr val="FF0000"/>
              </a:solidFill>
            </a:endParaRPr>
          </a:p>
        </p:txBody>
      </p:sp>
      <p:sp>
        <p:nvSpPr>
          <p:cNvPr id="20" name="Textfeld 19">
            <a:extLst>
              <a:ext uri="{FF2B5EF4-FFF2-40B4-BE49-F238E27FC236}">
                <a16:creationId xmlns:a16="http://schemas.microsoft.com/office/drawing/2014/main" id="{E53DE1D4-C7DF-427A-8AC1-FE73F7C546E2}"/>
              </a:ext>
            </a:extLst>
          </p:cNvPr>
          <p:cNvSpPr txBox="1"/>
          <p:nvPr/>
        </p:nvSpPr>
        <p:spPr>
          <a:xfrm>
            <a:off x="391905" y="3061735"/>
            <a:ext cx="441702" cy="369332"/>
          </a:xfrm>
          <a:prstGeom prst="rect">
            <a:avLst/>
          </a:prstGeom>
          <a:noFill/>
        </p:spPr>
        <p:txBody>
          <a:bodyPr wrap="square" rtlCol="0">
            <a:spAutoFit/>
          </a:bodyPr>
          <a:lstStyle/>
          <a:p>
            <a:r>
              <a:rPr lang="de-DE" b="1" dirty="0">
                <a:solidFill>
                  <a:srgbClr val="FF0000"/>
                </a:solidFill>
              </a:rPr>
              <a:t>5.</a:t>
            </a:r>
            <a:endParaRPr lang="en-DE" b="1" dirty="0">
              <a:solidFill>
                <a:srgbClr val="FF0000"/>
              </a:solidFill>
            </a:endParaRPr>
          </a:p>
        </p:txBody>
      </p:sp>
      <p:sp>
        <p:nvSpPr>
          <p:cNvPr id="21" name="Textfeld 20">
            <a:extLst>
              <a:ext uri="{FF2B5EF4-FFF2-40B4-BE49-F238E27FC236}">
                <a16:creationId xmlns:a16="http://schemas.microsoft.com/office/drawing/2014/main" id="{59C8A703-7A72-4E10-BD03-D2766F86824F}"/>
              </a:ext>
            </a:extLst>
          </p:cNvPr>
          <p:cNvSpPr txBox="1"/>
          <p:nvPr/>
        </p:nvSpPr>
        <p:spPr>
          <a:xfrm>
            <a:off x="333219" y="3730556"/>
            <a:ext cx="441702" cy="369332"/>
          </a:xfrm>
          <a:prstGeom prst="rect">
            <a:avLst/>
          </a:prstGeom>
          <a:noFill/>
        </p:spPr>
        <p:txBody>
          <a:bodyPr wrap="square" rtlCol="0">
            <a:spAutoFit/>
          </a:bodyPr>
          <a:lstStyle/>
          <a:p>
            <a:r>
              <a:rPr lang="de-DE" b="1" dirty="0">
                <a:solidFill>
                  <a:srgbClr val="FF0000"/>
                </a:solidFill>
              </a:rPr>
              <a:t>6.</a:t>
            </a:r>
            <a:endParaRPr lang="en-DE" b="1" dirty="0">
              <a:solidFill>
                <a:srgbClr val="FF0000"/>
              </a:solidFill>
            </a:endParaRPr>
          </a:p>
        </p:txBody>
      </p:sp>
      <p:sp>
        <p:nvSpPr>
          <p:cNvPr id="22" name="Textfeld 21">
            <a:extLst>
              <a:ext uri="{FF2B5EF4-FFF2-40B4-BE49-F238E27FC236}">
                <a16:creationId xmlns:a16="http://schemas.microsoft.com/office/drawing/2014/main" id="{AB18121A-5C21-462F-B6B5-71B97CA24B87}"/>
              </a:ext>
            </a:extLst>
          </p:cNvPr>
          <p:cNvSpPr txBox="1"/>
          <p:nvPr/>
        </p:nvSpPr>
        <p:spPr>
          <a:xfrm>
            <a:off x="326043" y="4577076"/>
            <a:ext cx="441702" cy="369332"/>
          </a:xfrm>
          <a:prstGeom prst="rect">
            <a:avLst/>
          </a:prstGeom>
          <a:noFill/>
        </p:spPr>
        <p:txBody>
          <a:bodyPr wrap="square" rtlCol="0">
            <a:spAutoFit/>
          </a:bodyPr>
          <a:lstStyle/>
          <a:p>
            <a:r>
              <a:rPr lang="de-DE" b="1" dirty="0">
                <a:solidFill>
                  <a:srgbClr val="FF0000"/>
                </a:solidFill>
              </a:rPr>
              <a:t>7.</a:t>
            </a:r>
            <a:endParaRPr lang="en-DE" b="1" dirty="0">
              <a:solidFill>
                <a:srgbClr val="FF0000"/>
              </a:solidFill>
            </a:endParaRPr>
          </a:p>
        </p:txBody>
      </p:sp>
    </p:spTree>
    <p:extLst>
      <p:ext uri="{BB962C8B-B14F-4D97-AF65-F5344CB8AC3E}">
        <p14:creationId xmlns:p14="http://schemas.microsoft.com/office/powerpoint/2010/main" val="6631444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6"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6718A-60C8-4D2E-B06A-EE1AE69CE0E3}"/>
              </a:ext>
            </a:extLst>
          </p:cNvPr>
          <p:cNvSpPr>
            <a:spLocks noGrp="1"/>
          </p:cNvSpPr>
          <p:nvPr>
            <p:ph type="title"/>
          </p:nvPr>
        </p:nvSpPr>
        <p:spPr/>
        <p:txBody>
          <a:bodyPr/>
          <a:lstStyle/>
          <a:p>
            <a:r>
              <a:rPr lang="de-DE" dirty="0"/>
              <a:t>Sparten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4" name="Textplatzhalter 2">
            <a:extLst>
              <a:ext uri="{FF2B5EF4-FFF2-40B4-BE49-F238E27FC236}">
                <a16:creationId xmlns:a16="http://schemas.microsoft.com/office/drawing/2014/main" id="{7C7E5481-E8D4-47E7-921D-CD532BBD109F}"/>
              </a:ext>
            </a:extLst>
          </p:cNvPr>
          <p:cNvSpPr>
            <a:spLocks noGrp="1"/>
          </p:cNvSpPr>
          <p:nvPr>
            <p:ph type="body" sz="quarter" idx="10"/>
          </p:nvPr>
        </p:nvSpPr>
        <p:spPr>
          <a:xfrm>
            <a:off x="6571281" y="1597499"/>
            <a:ext cx="5258048" cy="5004779"/>
          </a:xfrm>
        </p:spPr>
        <p:txBody>
          <a:bodyPr>
            <a:normAutofit/>
          </a:bodyPr>
          <a:lstStyle/>
          <a:p>
            <a:pPr>
              <a:buFont typeface="Arial" panose="020B0604020202020204" pitchFamily="34" charset="0"/>
              <a:buChar char="•"/>
            </a:pPr>
            <a:r>
              <a:rPr lang="de-DE" dirty="0"/>
              <a:t>Vergebene Spartenbezeichnung</a:t>
            </a:r>
          </a:p>
          <a:p>
            <a:pPr>
              <a:buFont typeface="Arial" panose="020B0604020202020204" pitchFamily="34" charset="0"/>
              <a:buChar char="•"/>
            </a:pPr>
            <a:r>
              <a:rPr lang="de-DE" dirty="0"/>
              <a:t>Eintrittsdatum in die Sparte</a:t>
            </a:r>
          </a:p>
          <a:p>
            <a:pPr>
              <a:buFont typeface="Arial" panose="020B0604020202020204" pitchFamily="34" charset="0"/>
              <a:buChar char="•"/>
            </a:pPr>
            <a:r>
              <a:rPr lang="de-DE" dirty="0"/>
              <a:t>Austritt aus Sparte geplant für das Datum</a:t>
            </a:r>
          </a:p>
          <a:p>
            <a:pPr>
              <a:buFont typeface="Arial" panose="020B0604020202020204" pitchFamily="34" charset="0"/>
              <a:buChar char="•"/>
            </a:pPr>
            <a:r>
              <a:rPr lang="de-DE" dirty="0"/>
              <a:t>Soll nach dem Austritt eine andere Sparte folgen?</a:t>
            </a:r>
          </a:p>
          <a:p>
            <a:pPr>
              <a:buFont typeface="Arial" panose="020B0604020202020204" pitchFamily="34" charset="0"/>
              <a:buChar char="•"/>
            </a:pPr>
            <a:r>
              <a:rPr lang="de-DE" dirty="0"/>
              <a:t>Hinzufügen, bearbeiten, entfernen einer Sparte</a:t>
            </a:r>
          </a:p>
          <a:p>
            <a:pPr>
              <a:buFont typeface="Arial" panose="020B0604020202020204" pitchFamily="34" charset="0"/>
              <a:buChar char="•"/>
            </a:pPr>
            <a:endParaRPr lang="de-DE" dirty="0"/>
          </a:p>
          <a:p>
            <a:pPr>
              <a:buFont typeface="Arial" panose="020B0604020202020204" pitchFamily="34" charset="0"/>
              <a:buChar char="•"/>
            </a:pPr>
            <a:endParaRPr lang="de-DE" dirty="0"/>
          </a:p>
        </p:txBody>
      </p:sp>
      <p:pic>
        <p:nvPicPr>
          <p:cNvPr id="12" name="Grafik 11">
            <a:extLst>
              <a:ext uri="{FF2B5EF4-FFF2-40B4-BE49-F238E27FC236}">
                <a16:creationId xmlns:a16="http://schemas.microsoft.com/office/drawing/2014/main" id="{3B8A6534-D3FF-4152-BBB9-7227AC941C7D}"/>
              </a:ext>
            </a:extLst>
          </p:cNvPr>
          <p:cNvPicPr>
            <a:picLocks noChangeAspect="1"/>
          </p:cNvPicPr>
          <p:nvPr/>
        </p:nvPicPr>
        <p:blipFill>
          <a:blip r:embed="rId2"/>
          <a:stretch>
            <a:fillRect/>
          </a:stretch>
        </p:blipFill>
        <p:spPr>
          <a:xfrm>
            <a:off x="362311" y="1597499"/>
            <a:ext cx="6056174" cy="2360424"/>
          </a:xfrm>
          <a:prstGeom prst="rect">
            <a:avLst/>
          </a:prstGeom>
        </p:spPr>
      </p:pic>
      <p:sp>
        <p:nvSpPr>
          <p:cNvPr id="13" name="Rechteck: abgerundete Ecken 12">
            <a:extLst>
              <a:ext uri="{FF2B5EF4-FFF2-40B4-BE49-F238E27FC236}">
                <a16:creationId xmlns:a16="http://schemas.microsoft.com/office/drawing/2014/main" id="{340A5FD2-58B9-45B9-86C4-C6A54ACBA8F3}"/>
              </a:ext>
            </a:extLst>
          </p:cNvPr>
          <p:cNvSpPr/>
          <p:nvPr/>
        </p:nvSpPr>
        <p:spPr>
          <a:xfrm>
            <a:off x="1087857" y="2664056"/>
            <a:ext cx="1050909" cy="2273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E047D8B6-BA27-4821-BF38-0F39F647FD3D}"/>
              </a:ext>
            </a:extLst>
          </p:cNvPr>
          <p:cNvSpPr/>
          <p:nvPr/>
        </p:nvSpPr>
        <p:spPr>
          <a:xfrm>
            <a:off x="2339489" y="2664056"/>
            <a:ext cx="1050909" cy="2273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3" name="Rechteck: abgerundete Ecken 22">
            <a:extLst>
              <a:ext uri="{FF2B5EF4-FFF2-40B4-BE49-F238E27FC236}">
                <a16:creationId xmlns:a16="http://schemas.microsoft.com/office/drawing/2014/main" id="{7C68534A-124C-4C12-9EED-D185A9396406}"/>
              </a:ext>
            </a:extLst>
          </p:cNvPr>
          <p:cNvSpPr/>
          <p:nvPr/>
        </p:nvSpPr>
        <p:spPr>
          <a:xfrm>
            <a:off x="3519835" y="2664056"/>
            <a:ext cx="863494" cy="2273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Rechteck: abgerundete Ecken 23">
            <a:extLst>
              <a:ext uri="{FF2B5EF4-FFF2-40B4-BE49-F238E27FC236}">
                <a16:creationId xmlns:a16="http://schemas.microsoft.com/office/drawing/2014/main" id="{1C33BCA4-D0BD-49B0-AE79-F44DB77F0EBB}"/>
              </a:ext>
            </a:extLst>
          </p:cNvPr>
          <p:cNvSpPr/>
          <p:nvPr/>
        </p:nvSpPr>
        <p:spPr>
          <a:xfrm>
            <a:off x="4536126" y="2664056"/>
            <a:ext cx="927028" cy="2273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Rechteck: abgerundete Ecken 24">
            <a:extLst>
              <a:ext uri="{FF2B5EF4-FFF2-40B4-BE49-F238E27FC236}">
                <a16:creationId xmlns:a16="http://schemas.microsoft.com/office/drawing/2014/main" id="{911B6C42-FEDC-4632-A205-86B03B740BD5}"/>
              </a:ext>
            </a:extLst>
          </p:cNvPr>
          <p:cNvSpPr/>
          <p:nvPr/>
        </p:nvSpPr>
        <p:spPr>
          <a:xfrm>
            <a:off x="624343" y="3591371"/>
            <a:ext cx="4265372" cy="2273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83110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P spid="14" grpId="0" animBg="1"/>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6718A-60C8-4D2E-B06A-EE1AE69CE0E3}"/>
              </a:ext>
            </a:extLst>
          </p:cNvPr>
          <p:cNvSpPr>
            <a:spLocks noGrp="1"/>
          </p:cNvSpPr>
          <p:nvPr>
            <p:ph type="title"/>
          </p:nvPr>
        </p:nvSpPr>
        <p:spPr/>
        <p:txBody>
          <a:bodyPr/>
          <a:lstStyle/>
          <a:p>
            <a:r>
              <a:rPr lang="de-DE" dirty="0"/>
              <a:t>Ehrungen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4" name="Textplatzhalter 2">
            <a:extLst>
              <a:ext uri="{FF2B5EF4-FFF2-40B4-BE49-F238E27FC236}">
                <a16:creationId xmlns:a16="http://schemas.microsoft.com/office/drawing/2014/main" id="{7C7E5481-E8D4-47E7-921D-CD532BBD109F}"/>
              </a:ext>
            </a:extLst>
          </p:cNvPr>
          <p:cNvSpPr>
            <a:spLocks noGrp="1"/>
          </p:cNvSpPr>
          <p:nvPr>
            <p:ph type="body" sz="quarter" idx="10"/>
          </p:nvPr>
        </p:nvSpPr>
        <p:spPr>
          <a:xfrm>
            <a:off x="6571281" y="1597499"/>
            <a:ext cx="5258048" cy="2571545"/>
          </a:xfrm>
        </p:spPr>
        <p:txBody>
          <a:bodyPr>
            <a:normAutofit/>
          </a:bodyPr>
          <a:lstStyle/>
          <a:p>
            <a:pPr>
              <a:buFont typeface="Arial" panose="020B0604020202020204" pitchFamily="34" charset="0"/>
              <a:buChar char="•"/>
            </a:pPr>
            <a:r>
              <a:rPr lang="de-DE" dirty="0"/>
              <a:t>Bereits vergebene Ehrungen</a:t>
            </a:r>
          </a:p>
          <a:p>
            <a:pPr>
              <a:buFont typeface="Arial" panose="020B0604020202020204" pitchFamily="34" charset="0"/>
              <a:buChar char="•"/>
            </a:pPr>
            <a:r>
              <a:rPr lang="de-DE" dirty="0"/>
              <a:t>Ehrung hinzufügen, welche Ehrung wird vergeben</a:t>
            </a:r>
          </a:p>
          <a:p>
            <a:pPr>
              <a:buFont typeface="Arial" panose="020B0604020202020204" pitchFamily="34" charset="0"/>
              <a:buChar char="•"/>
            </a:pPr>
            <a:r>
              <a:rPr lang="de-DE" dirty="0"/>
              <a:t>Ehrungsinfo aus Stammdatensatz</a:t>
            </a:r>
          </a:p>
          <a:p>
            <a:pPr>
              <a:buFont typeface="Arial" panose="020B0604020202020204" pitchFamily="34" charset="0"/>
              <a:buChar char="•"/>
            </a:pPr>
            <a:r>
              <a:rPr lang="de-DE" dirty="0"/>
              <a:t>Wann wurde die Ehrung vergeben</a:t>
            </a:r>
          </a:p>
          <a:p>
            <a:pPr>
              <a:buFont typeface="Arial" panose="020B0604020202020204" pitchFamily="34" charset="0"/>
              <a:buChar char="•"/>
            </a:pPr>
            <a:r>
              <a:rPr lang="de-DE" dirty="0"/>
              <a:t>Eigene Zusatzinfo</a:t>
            </a:r>
          </a:p>
          <a:p>
            <a:pPr marL="0" indent="0">
              <a:buNone/>
            </a:pPr>
            <a:endParaRPr lang="de-DE" dirty="0"/>
          </a:p>
        </p:txBody>
      </p:sp>
      <p:pic>
        <p:nvPicPr>
          <p:cNvPr id="5" name="Grafik 4">
            <a:extLst>
              <a:ext uri="{FF2B5EF4-FFF2-40B4-BE49-F238E27FC236}">
                <a16:creationId xmlns:a16="http://schemas.microsoft.com/office/drawing/2014/main" id="{93BA9DFD-6377-4846-BFC5-CADA76576714}"/>
              </a:ext>
            </a:extLst>
          </p:cNvPr>
          <p:cNvPicPr>
            <a:picLocks noChangeAspect="1"/>
          </p:cNvPicPr>
          <p:nvPr/>
        </p:nvPicPr>
        <p:blipFill>
          <a:blip r:embed="rId2"/>
          <a:stretch>
            <a:fillRect/>
          </a:stretch>
        </p:blipFill>
        <p:spPr>
          <a:xfrm>
            <a:off x="427628" y="1577309"/>
            <a:ext cx="5035526" cy="4679537"/>
          </a:xfrm>
          <a:prstGeom prst="rect">
            <a:avLst/>
          </a:prstGeom>
        </p:spPr>
      </p:pic>
      <p:sp>
        <p:nvSpPr>
          <p:cNvPr id="13" name="Rechteck: abgerundete Ecken 12">
            <a:extLst>
              <a:ext uri="{FF2B5EF4-FFF2-40B4-BE49-F238E27FC236}">
                <a16:creationId xmlns:a16="http://schemas.microsoft.com/office/drawing/2014/main" id="{340A5FD2-58B9-45B9-86C4-C6A54ACBA8F3}"/>
              </a:ext>
            </a:extLst>
          </p:cNvPr>
          <p:cNvSpPr/>
          <p:nvPr/>
        </p:nvSpPr>
        <p:spPr>
          <a:xfrm>
            <a:off x="1102569" y="2459117"/>
            <a:ext cx="3167214" cy="2273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E047D8B6-BA27-4821-BF38-0F39F647FD3D}"/>
              </a:ext>
            </a:extLst>
          </p:cNvPr>
          <p:cNvSpPr/>
          <p:nvPr/>
        </p:nvSpPr>
        <p:spPr>
          <a:xfrm>
            <a:off x="1370845" y="3266629"/>
            <a:ext cx="3425880" cy="2273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3" name="Rechteck: abgerundete Ecken 22">
            <a:extLst>
              <a:ext uri="{FF2B5EF4-FFF2-40B4-BE49-F238E27FC236}">
                <a16:creationId xmlns:a16="http://schemas.microsoft.com/office/drawing/2014/main" id="{7C68534A-124C-4C12-9EED-D185A9396406}"/>
              </a:ext>
            </a:extLst>
          </p:cNvPr>
          <p:cNvSpPr/>
          <p:nvPr/>
        </p:nvSpPr>
        <p:spPr>
          <a:xfrm>
            <a:off x="1370845" y="3987164"/>
            <a:ext cx="1542836" cy="25162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Rechteck: abgerundete Ecken 23">
            <a:extLst>
              <a:ext uri="{FF2B5EF4-FFF2-40B4-BE49-F238E27FC236}">
                <a16:creationId xmlns:a16="http://schemas.microsoft.com/office/drawing/2014/main" id="{1C33BCA4-D0BD-49B0-AE79-F44DB77F0EBB}"/>
              </a:ext>
            </a:extLst>
          </p:cNvPr>
          <p:cNvSpPr/>
          <p:nvPr/>
        </p:nvSpPr>
        <p:spPr>
          <a:xfrm>
            <a:off x="1358974" y="4238785"/>
            <a:ext cx="3437751" cy="54244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Rechteck: abgerundete Ecken 24">
            <a:extLst>
              <a:ext uri="{FF2B5EF4-FFF2-40B4-BE49-F238E27FC236}">
                <a16:creationId xmlns:a16="http://schemas.microsoft.com/office/drawing/2014/main" id="{911B6C42-FEDC-4632-A205-86B03B740BD5}"/>
              </a:ext>
            </a:extLst>
          </p:cNvPr>
          <p:cNvSpPr/>
          <p:nvPr/>
        </p:nvSpPr>
        <p:spPr>
          <a:xfrm>
            <a:off x="1370845" y="3525673"/>
            <a:ext cx="3425880" cy="43224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Textplatzhalter 2">
            <a:extLst>
              <a:ext uri="{FF2B5EF4-FFF2-40B4-BE49-F238E27FC236}">
                <a16:creationId xmlns:a16="http://schemas.microsoft.com/office/drawing/2014/main" id="{2FCE7779-713F-464B-8DAE-30826B062374}"/>
              </a:ext>
            </a:extLst>
          </p:cNvPr>
          <p:cNvSpPr txBox="1">
            <a:spLocks/>
          </p:cNvSpPr>
          <p:nvPr/>
        </p:nvSpPr>
        <p:spPr>
          <a:xfrm>
            <a:off x="6571281" y="4296366"/>
            <a:ext cx="5258048" cy="257154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de-DE" dirty="0"/>
              <a:t>Profitipp: Ehrungen sollten in der Mitgliederliste entsprechend gefiltert werden. Diese Filter speichern! Sie können wiederverwendet werden um die Mitglieder anzuschreiben und mithilfe der Massenänderung, die Ehrungen vergeben zu können</a:t>
            </a:r>
          </a:p>
          <a:p>
            <a:pPr>
              <a:buFont typeface="Arial" panose="020B0604020202020204" pitchFamily="34" charset="0"/>
              <a:buChar char="•"/>
            </a:pPr>
            <a:endParaRPr lang="de-DE" dirty="0"/>
          </a:p>
        </p:txBody>
      </p:sp>
    </p:spTree>
    <p:extLst>
      <p:ext uri="{BB962C8B-B14F-4D97-AF65-F5344CB8AC3E}">
        <p14:creationId xmlns:p14="http://schemas.microsoft.com/office/powerpoint/2010/main" val="173498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P spid="14" grpId="0" animBg="1"/>
      <p:bldP spid="23" grpId="0" animBg="1"/>
      <p:bldP spid="24" grpId="0" animBg="1"/>
      <p:bldP spid="25"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A7FF0-32FA-4A83-8CC3-D1DD9270DC16}"/>
              </a:ext>
            </a:extLst>
          </p:cNvPr>
          <p:cNvSpPr>
            <a:spLocks noGrp="1"/>
          </p:cNvSpPr>
          <p:nvPr>
            <p:ph type="title"/>
          </p:nvPr>
        </p:nvSpPr>
        <p:spPr/>
        <p:txBody>
          <a:bodyPr/>
          <a:lstStyle/>
          <a:p>
            <a:r>
              <a:rPr lang="de-DE" dirty="0"/>
              <a:t>Mitgliederhistorie</a:t>
            </a:r>
            <a:endParaRPr lang="en-DE" dirty="0"/>
          </a:p>
        </p:txBody>
      </p:sp>
      <p:sp>
        <p:nvSpPr>
          <p:cNvPr id="3" name="Textplatzhalter 2">
            <a:extLst>
              <a:ext uri="{FF2B5EF4-FFF2-40B4-BE49-F238E27FC236}">
                <a16:creationId xmlns:a16="http://schemas.microsoft.com/office/drawing/2014/main" id="{C3113E2E-5933-4C05-974E-589FE4FD6AF3}"/>
              </a:ext>
            </a:extLst>
          </p:cNvPr>
          <p:cNvSpPr>
            <a:spLocks noGrp="1"/>
          </p:cNvSpPr>
          <p:nvPr>
            <p:ph type="body" sz="quarter" idx="10"/>
          </p:nvPr>
        </p:nvSpPr>
        <p:spPr>
          <a:xfrm>
            <a:off x="283063" y="1524000"/>
            <a:ext cx="11546267" cy="4950939"/>
          </a:xfrm>
        </p:spPr>
        <p:txBody>
          <a:bodyPr/>
          <a:lstStyle/>
          <a:p>
            <a:pPr marL="0" indent="0">
              <a:buNone/>
            </a:pPr>
            <a:r>
              <a:rPr lang="de-DE" dirty="0"/>
              <a:t>Netxp-Verein ist eine Datenbankgestützte Mehrbenutzerlösung. In dieser Konstellation ist es essenziell, dass alle Änderungen an den Mitgliederdaten unwiderruflich aufgezeichnet werden. Übrigens verlangt auch die DSGVO dies von uns als Softwareanbieter und von den Vereinen im Allgemeinen.</a:t>
            </a:r>
          </a:p>
          <a:p>
            <a:pPr marL="0" indent="0">
              <a:buNone/>
            </a:pPr>
            <a:r>
              <a:rPr lang="de-DE" dirty="0"/>
              <a:t>Die Historieneiträge finden wir an zwei stellen, einmal im jeweiligen Mitglied und dann zentral unter dem Hauptmenüpunkt Benutzer. Diesen Menüpunkt behandeln wir später.</a:t>
            </a:r>
          </a:p>
          <a:p>
            <a:pPr marL="0" indent="0">
              <a:buNone/>
            </a:pPr>
            <a:r>
              <a:rPr lang="de-DE" dirty="0"/>
              <a:t>Historieneinträge können weder bearbeitet, noch gelöscht werden. Alle Dokumente in Netxp-Verein, die in der Dokumentenverwaltung gespeichert werden, können durch einen Doppelklick auf den Historieneintrag geöffnet werden.</a:t>
            </a:r>
          </a:p>
          <a:p>
            <a:pPr marL="0" indent="0">
              <a:buNone/>
            </a:pPr>
            <a:endParaRPr lang="en-DE" dirty="0"/>
          </a:p>
        </p:txBody>
      </p:sp>
    </p:spTree>
    <p:extLst>
      <p:ext uri="{BB962C8B-B14F-4D97-AF65-F5344CB8AC3E}">
        <p14:creationId xmlns:p14="http://schemas.microsoft.com/office/powerpoint/2010/main" val="2167045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5B53B-E9AF-4F95-93C3-97460237948B}"/>
              </a:ext>
            </a:extLst>
          </p:cNvPr>
          <p:cNvSpPr>
            <a:spLocks noGrp="1"/>
          </p:cNvSpPr>
          <p:nvPr>
            <p:ph type="title"/>
          </p:nvPr>
        </p:nvSpPr>
        <p:spPr/>
        <p:txBody>
          <a:bodyPr/>
          <a:lstStyle/>
          <a:p>
            <a:r>
              <a:rPr lang="de-DE" dirty="0"/>
              <a:t>Mitgliederhistorie</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Mitgliederdetail</a:t>
            </a:r>
            <a:endParaRPr lang="en-DE" dirty="0"/>
          </a:p>
        </p:txBody>
      </p:sp>
      <p:sp>
        <p:nvSpPr>
          <p:cNvPr id="3" name="Textplatzhalter 2">
            <a:extLst>
              <a:ext uri="{FF2B5EF4-FFF2-40B4-BE49-F238E27FC236}">
                <a16:creationId xmlns:a16="http://schemas.microsoft.com/office/drawing/2014/main" id="{6B5177F6-4AC9-47FB-9E49-044617FC48DC}"/>
              </a:ext>
            </a:extLst>
          </p:cNvPr>
          <p:cNvSpPr>
            <a:spLocks noGrp="1"/>
          </p:cNvSpPr>
          <p:nvPr>
            <p:ph type="body" sz="quarter" idx="10"/>
          </p:nvPr>
        </p:nvSpPr>
        <p:spPr>
          <a:xfrm>
            <a:off x="7175714" y="1968499"/>
            <a:ext cx="4653615" cy="4193761"/>
          </a:xfrm>
        </p:spPr>
        <p:txBody>
          <a:bodyPr/>
          <a:lstStyle/>
          <a:p>
            <a:pPr>
              <a:buFont typeface="Arial" panose="020B0604020202020204" pitchFamily="34" charset="0"/>
              <a:buChar char="•"/>
            </a:pPr>
            <a:r>
              <a:rPr lang="de-DE" dirty="0"/>
              <a:t>Diese Historieneinträge sollen angezeigt werden</a:t>
            </a:r>
          </a:p>
          <a:p>
            <a:pPr>
              <a:buFont typeface="Arial" panose="020B0604020202020204" pitchFamily="34" charset="0"/>
              <a:buChar char="•"/>
            </a:pPr>
            <a:r>
              <a:rPr lang="de-DE" dirty="0"/>
              <a:t>Historienübersicht</a:t>
            </a:r>
          </a:p>
          <a:p>
            <a:pPr>
              <a:buFont typeface="Arial" panose="020B0604020202020204" pitchFamily="34" charset="0"/>
              <a:buChar char="•"/>
            </a:pPr>
            <a:r>
              <a:rPr lang="de-DE" dirty="0"/>
              <a:t>Eigene Einträge eintragen. Systemeinträge können nicht gelöscht werden</a:t>
            </a:r>
            <a:endParaRPr lang="en-DE" dirty="0"/>
          </a:p>
        </p:txBody>
      </p:sp>
      <p:pic>
        <p:nvPicPr>
          <p:cNvPr id="7" name="Grafik 6">
            <a:extLst>
              <a:ext uri="{FF2B5EF4-FFF2-40B4-BE49-F238E27FC236}">
                <a16:creationId xmlns:a16="http://schemas.microsoft.com/office/drawing/2014/main" id="{8506B3A7-A483-46BA-A437-D3D7B75F8615}"/>
              </a:ext>
            </a:extLst>
          </p:cNvPr>
          <p:cNvPicPr>
            <a:picLocks noChangeAspect="1"/>
          </p:cNvPicPr>
          <p:nvPr/>
        </p:nvPicPr>
        <p:blipFill>
          <a:blip r:embed="rId2"/>
          <a:stretch>
            <a:fillRect/>
          </a:stretch>
        </p:blipFill>
        <p:spPr>
          <a:xfrm>
            <a:off x="362311" y="1464590"/>
            <a:ext cx="6544739" cy="4791374"/>
          </a:xfrm>
          <a:prstGeom prst="rect">
            <a:avLst/>
          </a:prstGeom>
        </p:spPr>
      </p:pic>
      <p:sp>
        <p:nvSpPr>
          <p:cNvPr id="8" name="Rechteck: abgerundete Ecken 7">
            <a:extLst>
              <a:ext uri="{FF2B5EF4-FFF2-40B4-BE49-F238E27FC236}">
                <a16:creationId xmlns:a16="http://schemas.microsoft.com/office/drawing/2014/main" id="{451F701B-0B11-4770-85A9-E390E966BC88}"/>
              </a:ext>
            </a:extLst>
          </p:cNvPr>
          <p:cNvSpPr/>
          <p:nvPr/>
        </p:nvSpPr>
        <p:spPr>
          <a:xfrm>
            <a:off x="362311" y="2239505"/>
            <a:ext cx="6487939" cy="56568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82BFE850-A06A-4024-BEB9-1F4E307F463C}"/>
              </a:ext>
            </a:extLst>
          </p:cNvPr>
          <p:cNvSpPr/>
          <p:nvPr/>
        </p:nvSpPr>
        <p:spPr>
          <a:xfrm>
            <a:off x="318393" y="5705774"/>
            <a:ext cx="6487939" cy="56568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04CBB59D-4B7E-4A8E-8CA8-FC4DB86609DC}"/>
              </a:ext>
            </a:extLst>
          </p:cNvPr>
          <p:cNvSpPr/>
          <p:nvPr/>
        </p:nvSpPr>
        <p:spPr>
          <a:xfrm>
            <a:off x="390711" y="2957592"/>
            <a:ext cx="6343304" cy="262179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2" name="Folienzoom 11">
                <a:extLst>
                  <a:ext uri="{FF2B5EF4-FFF2-40B4-BE49-F238E27FC236}">
                    <a16:creationId xmlns:a16="http://schemas.microsoft.com/office/drawing/2014/main" id="{695ED791-5817-4A7E-B2D7-DD17E15F5583}"/>
                  </a:ext>
                </a:extLst>
              </p:cNvPr>
              <p:cNvGraphicFramePr>
                <a:graphicFrameLocks noChangeAspect="1"/>
              </p:cNvGraphicFramePr>
              <p:nvPr>
                <p:extLst>
                  <p:ext uri="{D42A27DB-BD31-4B8C-83A1-F6EECF244321}">
                    <p14:modId xmlns:p14="http://schemas.microsoft.com/office/powerpoint/2010/main" val="2268748529"/>
                  </p:ext>
                </p:extLst>
              </p:nvPr>
            </p:nvGraphicFramePr>
            <p:xfrm>
              <a:off x="8024979" y="4427672"/>
              <a:ext cx="3048000" cy="1714500"/>
            </p:xfrm>
            <a:graphic>
              <a:graphicData uri="http://schemas.microsoft.com/office/powerpoint/2016/slidezoom">
                <pslz:sldZm>
                  <pslz:sldZmObj sldId="284" cId="1544260055">
                    <pslz:zmPr id="{8AB4B04D-EC60-4174-A462-7C44A4D2FE2D}"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Folienzoom 11">
                <a:extLst>
                  <a:ext uri="{FF2B5EF4-FFF2-40B4-BE49-F238E27FC236}">
                    <a16:creationId xmlns:a16="http://schemas.microsoft.com/office/drawing/2014/main" id="{695ED791-5817-4A7E-B2D7-DD17E15F5583}"/>
                  </a:ext>
                </a:extLst>
              </p:cNvPr>
              <p:cNvPicPr>
                <a:picLocks noGrp="1" noRot="1" noChangeAspect="1" noMove="1" noResize="1" noEditPoints="1" noAdjustHandles="1" noChangeArrowheads="1" noChangeShapeType="1"/>
              </p:cNvPicPr>
              <p:nvPr/>
            </p:nvPicPr>
            <p:blipFill>
              <a:blip r:embed="rId4"/>
              <a:stretch>
                <a:fillRect/>
              </a:stretch>
            </p:blipFill>
            <p:spPr>
              <a:xfrm>
                <a:off x="8024979" y="442767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6216519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CBF5A-6C5F-4593-8EA2-AF2A79930648}"/>
              </a:ext>
            </a:extLst>
          </p:cNvPr>
          <p:cNvSpPr>
            <a:spLocks noGrp="1"/>
          </p:cNvSpPr>
          <p:nvPr>
            <p:ph type="title"/>
          </p:nvPr>
        </p:nvSpPr>
        <p:spPr/>
        <p:txBody>
          <a:bodyPr/>
          <a:lstStyle/>
          <a:p>
            <a:r>
              <a:rPr lang="de-DE" dirty="0"/>
              <a:t>Mitgliedergruppen</a:t>
            </a:r>
            <a:endParaRPr lang="en-DE" dirty="0"/>
          </a:p>
        </p:txBody>
      </p:sp>
      <p:sp>
        <p:nvSpPr>
          <p:cNvPr id="3" name="Textplatzhalter 2">
            <a:extLst>
              <a:ext uri="{FF2B5EF4-FFF2-40B4-BE49-F238E27FC236}">
                <a16:creationId xmlns:a16="http://schemas.microsoft.com/office/drawing/2014/main" id="{F4BB3EF5-D1CB-4ABF-857D-94C99A5F3B57}"/>
              </a:ext>
            </a:extLst>
          </p:cNvPr>
          <p:cNvSpPr>
            <a:spLocks noGrp="1"/>
          </p:cNvSpPr>
          <p:nvPr>
            <p:ph type="body" sz="quarter" idx="10"/>
          </p:nvPr>
        </p:nvSpPr>
        <p:spPr>
          <a:xfrm>
            <a:off x="283063" y="1524000"/>
            <a:ext cx="11546267" cy="4950939"/>
          </a:xfrm>
        </p:spPr>
        <p:txBody>
          <a:bodyPr/>
          <a:lstStyle/>
          <a:p>
            <a:pPr marL="0" indent="0">
              <a:buNone/>
            </a:pPr>
            <a:r>
              <a:rPr lang="de-DE" dirty="0"/>
              <a:t>Die Mitgliedergruppen haben in Netxp-Verein eine zentrale Aufgabe. Diese werden an allen möglich Stellen wiederverwendet. In Der Mitgliederverwaltung, in der Buchhaltung und in der Kommunikation, werden diese verwendet um Verwaltungsaufgaben möglichst homogen durchführen zu können.</a:t>
            </a:r>
          </a:p>
          <a:p>
            <a:pPr marL="0" indent="0">
              <a:buNone/>
            </a:pPr>
            <a:r>
              <a:rPr lang="de-DE" dirty="0"/>
              <a:t>Ein Beispiel: Unser Verein unternimmt eine Ausflugsfahrt. Zu diesem Zweck wird eine Gruppe angelegt, zu der die Mitglieder hinzugefügt werden, wenn diese an der Reise teilnehmen wollen. Der Ausflugsverantwortliche erhält lesenden Zugriff auf die Stammdaten und die Kommunikationsdaten der Teilnehmer, mit denen er die Infos zum Ausflug teilt.</a:t>
            </a:r>
            <a:br>
              <a:rPr lang="de-DE" dirty="0"/>
            </a:br>
            <a:r>
              <a:rPr lang="de-DE" dirty="0"/>
              <a:t>Der Schatzmeister nutzt die Gruppe zur Abrechnung der Teilnahmegebühren und die Buchhaltung.</a:t>
            </a:r>
          </a:p>
          <a:p>
            <a:pPr marL="0" indent="0">
              <a:buNone/>
            </a:pPr>
            <a:r>
              <a:rPr lang="de-DE" dirty="0"/>
              <a:t>In den Gruppen stehen uns </a:t>
            </a:r>
            <a:r>
              <a:rPr lang="de-DE" dirty="0" err="1"/>
              <a:t>zei</a:t>
            </a:r>
            <a:r>
              <a:rPr lang="de-DE" dirty="0"/>
              <a:t> Typen der Gruppenbildung zur Verfügung:</a:t>
            </a:r>
          </a:p>
          <a:p>
            <a:pPr>
              <a:buFontTx/>
              <a:buChar char="-"/>
            </a:pPr>
            <a:r>
              <a:rPr lang="de-DE" dirty="0"/>
              <a:t>Variable Gruppen – ein gespeicherter Filter, der bei jedem Aufruf angewandt wird</a:t>
            </a:r>
          </a:p>
          <a:p>
            <a:pPr>
              <a:buFontTx/>
              <a:buChar char="-"/>
            </a:pPr>
            <a:r>
              <a:rPr lang="de-DE" dirty="0"/>
              <a:t>Fixe Gruppen – Hier müssen die Mitglieder unabhängig ihrer Eigenschaften manuell zu Gruppen hinzugefügt werden</a:t>
            </a:r>
          </a:p>
        </p:txBody>
      </p:sp>
    </p:spTree>
    <p:extLst>
      <p:ext uri="{BB962C8B-B14F-4D97-AF65-F5344CB8AC3E}">
        <p14:creationId xmlns:p14="http://schemas.microsoft.com/office/powerpoint/2010/main" val="1828893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C0401-2658-454B-B07A-FD3413BDAE5B}"/>
              </a:ext>
            </a:extLst>
          </p:cNvPr>
          <p:cNvSpPr>
            <a:spLocks noGrp="1"/>
          </p:cNvSpPr>
          <p:nvPr>
            <p:ph type="title"/>
          </p:nvPr>
        </p:nvSpPr>
        <p:spPr/>
        <p:txBody>
          <a:bodyPr/>
          <a:lstStyle/>
          <a:p>
            <a:r>
              <a:rPr lang="de-DE" dirty="0"/>
              <a:t>Variable Mitgliedergruppen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Gruppen</a:t>
            </a:r>
            <a:endParaRPr lang="en-DE" dirty="0"/>
          </a:p>
        </p:txBody>
      </p:sp>
      <p:sp>
        <p:nvSpPr>
          <p:cNvPr id="3" name="Textplatzhalter 2">
            <a:extLst>
              <a:ext uri="{FF2B5EF4-FFF2-40B4-BE49-F238E27FC236}">
                <a16:creationId xmlns:a16="http://schemas.microsoft.com/office/drawing/2014/main" id="{319153D0-D38F-46A0-8E99-8F8C2C06BAC8}"/>
              </a:ext>
            </a:extLst>
          </p:cNvPr>
          <p:cNvSpPr>
            <a:spLocks noGrp="1"/>
          </p:cNvSpPr>
          <p:nvPr>
            <p:ph type="body" sz="quarter" idx="10"/>
          </p:nvPr>
        </p:nvSpPr>
        <p:spPr>
          <a:xfrm>
            <a:off x="7351776" y="1524000"/>
            <a:ext cx="4557162" cy="4950939"/>
          </a:xfrm>
        </p:spPr>
        <p:txBody>
          <a:bodyPr/>
          <a:lstStyle/>
          <a:p>
            <a:r>
              <a:rPr lang="de-DE" dirty="0"/>
              <a:t>Zum Anlegen einer neuen Gruppe dieses Feld auf –Neue Gruppe erstellen – setzen, um Gruppen zu bearbeiten, diese hier auswählen</a:t>
            </a:r>
          </a:p>
          <a:p>
            <a:r>
              <a:rPr lang="de-DE" dirty="0"/>
              <a:t>Gruppenname für neue Gruppen</a:t>
            </a:r>
          </a:p>
          <a:p>
            <a:r>
              <a:rPr lang="de-DE" dirty="0"/>
              <a:t>Einstellung f. variable Gruppen</a:t>
            </a:r>
          </a:p>
          <a:p>
            <a:r>
              <a:rPr lang="de-DE" dirty="0"/>
              <a:t>Info für evtl. Nachfolger</a:t>
            </a:r>
          </a:p>
          <a:p>
            <a:r>
              <a:rPr lang="de-DE" dirty="0"/>
              <a:t>Filterbereich – Die hier eingestellten Kriterien müssen für die Ergebnisliste zutreffen</a:t>
            </a:r>
          </a:p>
          <a:p>
            <a:r>
              <a:rPr lang="de-DE" dirty="0"/>
              <a:t>Ergebnisliste zum jetzigen Stand</a:t>
            </a:r>
            <a:endParaRPr lang="en-DE" dirty="0"/>
          </a:p>
        </p:txBody>
      </p:sp>
      <p:pic>
        <p:nvPicPr>
          <p:cNvPr id="5" name="Grafik 4">
            <a:extLst>
              <a:ext uri="{FF2B5EF4-FFF2-40B4-BE49-F238E27FC236}">
                <a16:creationId xmlns:a16="http://schemas.microsoft.com/office/drawing/2014/main" id="{750F46B2-8C98-459A-810C-EE80A1F38740}"/>
              </a:ext>
            </a:extLst>
          </p:cNvPr>
          <p:cNvPicPr>
            <a:picLocks noChangeAspect="1"/>
          </p:cNvPicPr>
          <p:nvPr/>
        </p:nvPicPr>
        <p:blipFill>
          <a:blip r:embed="rId2"/>
          <a:stretch>
            <a:fillRect/>
          </a:stretch>
        </p:blipFill>
        <p:spPr>
          <a:xfrm>
            <a:off x="283062" y="1378523"/>
            <a:ext cx="6187479" cy="5065859"/>
          </a:xfrm>
          <a:prstGeom prst="rect">
            <a:avLst/>
          </a:prstGeom>
        </p:spPr>
      </p:pic>
      <p:sp>
        <p:nvSpPr>
          <p:cNvPr id="6" name="Rechteck: abgerundete Ecken 5">
            <a:extLst>
              <a:ext uri="{FF2B5EF4-FFF2-40B4-BE49-F238E27FC236}">
                <a16:creationId xmlns:a16="http://schemas.microsoft.com/office/drawing/2014/main" id="{F5BDFFC9-5E29-458E-995D-9E10245DBF6C}"/>
              </a:ext>
            </a:extLst>
          </p:cNvPr>
          <p:cNvSpPr/>
          <p:nvPr/>
        </p:nvSpPr>
        <p:spPr>
          <a:xfrm>
            <a:off x="1974134" y="2069024"/>
            <a:ext cx="4372421" cy="2092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73B3D27A-BDC6-4467-BE97-A4934F9F1A9D}"/>
              </a:ext>
            </a:extLst>
          </p:cNvPr>
          <p:cNvSpPr/>
          <p:nvPr/>
        </p:nvSpPr>
        <p:spPr>
          <a:xfrm>
            <a:off x="1974133" y="2373986"/>
            <a:ext cx="4372421" cy="2092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D5D86A8C-BBC3-48F1-B146-45EAAFC090B9}"/>
              </a:ext>
            </a:extLst>
          </p:cNvPr>
          <p:cNvSpPr/>
          <p:nvPr/>
        </p:nvSpPr>
        <p:spPr>
          <a:xfrm>
            <a:off x="1974132" y="2660867"/>
            <a:ext cx="1830702" cy="2092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CB8D89E3-0E7A-447F-A336-9DE939294479}"/>
              </a:ext>
            </a:extLst>
          </p:cNvPr>
          <p:cNvSpPr/>
          <p:nvPr/>
        </p:nvSpPr>
        <p:spPr>
          <a:xfrm>
            <a:off x="1974132" y="2947747"/>
            <a:ext cx="4372420" cy="42313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FE222FCB-29CE-4098-B84A-DC3B6B6D986F}"/>
              </a:ext>
            </a:extLst>
          </p:cNvPr>
          <p:cNvSpPr/>
          <p:nvPr/>
        </p:nvSpPr>
        <p:spPr>
          <a:xfrm>
            <a:off x="283060" y="3500599"/>
            <a:ext cx="6187479" cy="112564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CEBDCA25-3B46-4F55-A0E3-9CD30102ED63}"/>
              </a:ext>
            </a:extLst>
          </p:cNvPr>
          <p:cNvSpPr/>
          <p:nvPr/>
        </p:nvSpPr>
        <p:spPr>
          <a:xfrm>
            <a:off x="283060" y="4720364"/>
            <a:ext cx="6187479" cy="172401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607275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5F197-F528-42CA-83C1-D4A7317FD3DF}"/>
              </a:ext>
            </a:extLst>
          </p:cNvPr>
          <p:cNvSpPr>
            <a:spLocks noGrp="1"/>
          </p:cNvSpPr>
          <p:nvPr>
            <p:ph type="title"/>
          </p:nvPr>
        </p:nvSpPr>
        <p:spPr/>
        <p:txBody>
          <a:bodyPr/>
          <a:lstStyle/>
          <a:p>
            <a:r>
              <a:rPr lang="de-DE" dirty="0"/>
              <a:t>Fixe Gruppen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Mitglieder -&gt; Gruppen</a:t>
            </a:r>
            <a:endParaRPr lang="en-DE" dirty="0"/>
          </a:p>
        </p:txBody>
      </p:sp>
      <p:sp>
        <p:nvSpPr>
          <p:cNvPr id="3" name="Textplatzhalter 2">
            <a:extLst>
              <a:ext uri="{FF2B5EF4-FFF2-40B4-BE49-F238E27FC236}">
                <a16:creationId xmlns:a16="http://schemas.microsoft.com/office/drawing/2014/main" id="{46D1F0A3-B862-4A40-A515-F4FD1A302E43}"/>
              </a:ext>
            </a:extLst>
          </p:cNvPr>
          <p:cNvSpPr>
            <a:spLocks noGrp="1"/>
          </p:cNvSpPr>
          <p:nvPr>
            <p:ph type="body" sz="quarter" idx="10"/>
          </p:nvPr>
        </p:nvSpPr>
        <p:spPr/>
        <p:txBody>
          <a:bodyPr/>
          <a:lstStyle/>
          <a:p>
            <a:r>
              <a:rPr lang="de-DE" dirty="0"/>
              <a:t>Mitglieder, die zur Gruppe hinzugefügt werden sollen auf der linken Seite anhaken</a:t>
            </a:r>
          </a:p>
          <a:p>
            <a:r>
              <a:rPr lang="de-DE" dirty="0"/>
              <a:t>Mit „Hinzufügen“ werden die angehakten Mitglieder hinzugefügt, mit entfernen, entfernt</a:t>
            </a:r>
          </a:p>
          <a:p>
            <a:r>
              <a:rPr lang="de-DE" dirty="0"/>
              <a:t>Diese Personen sind bereits Mitglied der Gruppe</a:t>
            </a:r>
          </a:p>
          <a:p>
            <a:endParaRPr lang="en-DE" dirty="0"/>
          </a:p>
        </p:txBody>
      </p:sp>
      <p:pic>
        <p:nvPicPr>
          <p:cNvPr id="5" name="Grafik 4">
            <a:extLst>
              <a:ext uri="{FF2B5EF4-FFF2-40B4-BE49-F238E27FC236}">
                <a16:creationId xmlns:a16="http://schemas.microsoft.com/office/drawing/2014/main" id="{4235F391-DAA3-4F52-B99E-C93FE5452A6A}"/>
              </a:ext>
            </a:extLst>
          </p:cNvPr>
          <p:cNvPicPr>
            <a:picLocks noChangeAspect="1"/>
          </p:cNvPicPr>
          <p:nvPr/>
        </p:nvPicPr>
        <p:blipFill>
          <a:blip r:embed="rId2"/>
          <a:stretch>
            <a:fillRect/>
          </a:stretch>
        </p:blipFill>
        <p:spPr>
          <a:xfrm>
            <a:off x="283063" y="1378523"/>
            <a:ext cx="5412564" cy="5035166"/>
          </a:xfrm>
          <a:prstGeom prst="rect">
            <a:avLst/>
          </a:prstGeom>
        </p:spPr>
      </p:pic>
      <p:sp>
        <p:nvSpPr>
          <p:cNvPr id="6" name="Rechteck: abgerundete Ecken 5">
            <a:extLst>
              <a:ext uri="{FF2B5EF4-FFF2-40B4-BE49-F238E27FC236}">
                <a16:creationId xmlns:a16="http://schemas.microsoft.com/office/drawing/2014/main" id="{F016095E-D6C1-4F61-9AB6-D183A3CD8CC9}"/>
              </a:ext>
            </a:extLst>
          </p:cNvPr>
          <p:cNvSpPr/>
          <p:nvPr/>
        </p:nvSpPr>
        <p:spPr>
          <a:xfrm>
            <a:off x="2363492" y="2681207"/>
            <a:ext cx="1294108" cy="2169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95481D56-9B5F-4DE1-8DE5-49D87C7F9BCD}"/>
              </a:ext>
            </a:extLst>
          </p:cNvPr>
          <p:cNvSpPr/>
          <p:nvPr/>
        </p:nvSpPr>
        <p:spPr>
          <a:xfrm>
            <a:off x="283063" y="2903349"/>
            <a:ext cx="2591873" cy="351034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8FECFA31-9D73-4F06-B1EC-F67D3D2201F7}"/>
              </a:ext>
            </a:extLst>
          </p:cNvPr>
          <p:cNvSpPr/>
          <p:nvPr/>
        </p:nvSpPr>
        <p:spPr>
          <a:xfrm>
            <a:off x="3054677" y="2888677"/>
            <a:ext cx="2509215" cy="351034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2" name="Folienzoom 11">
                <a:extLst>
                  <a:ext uri="{FF2B5EF4-FFF2-40B4-BE49-F238E27FC236}">
                    <a16:creationId xmlns:a16="http://schemas.microsoft.com/office/drawing/2014/main" id="{428C7E5F-9F2B-44C9-8F7B-7281200D4039}"/>
                  </a:ext>
                </a:extLst>
              </p:cNvPr>
              <p:cNvGraphicFramePr>
                <a:graphicFrameLocks noChangeAspect="1"/>
              </p:cNvGraphicFramePr>
              <p:nvPr>
                <p:extLst>
                  <p:ext uri="{D42A27DB-BD31-4B8C-83A1-F6EECF244321}">
                    <p14:modId xmlns:p14="http://schemas.microsoft.com/office/powerpoint/2010/main" val="87181817"/>
                  </p:ext>
                </p:extLst>
              </p:nvPr>
            </p:nvGraphicFramePr>
            <p:xfrm>
              <a:off x="7947471" y="4365679"/>
              <a:ext cx="3048000" cy="1714500"/>
            </p:xfrm>
            <a:graphic>
              <a:graphicData uri="http://schemas.microsoft.com/office/powerpoint/2016/slidezoom">
                <pslz:sldZm>
                  <pslz:sldZmObj sldId="284" cId="1544260055">
                    <pslz:zmPr id="{0C3E406A-782C-4F07-A99F-E07DB1A7762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Folienzoom 11">
                <a:extLst>
                  <a:ext uri="{FF2B5EF4-FFF2-40B4-BE49-F238E27FC236}">
                    <a16:creationId xmlns:a16="http://schemas.microsoft.com/office/drawing/2014/main" id="{428C7E5F-9F2B-44C9-8F7B-7281200D4039}"/>
                  </a:ext>
                </a:extLst>
              </p:cNvPr>
              <p:cNvPicPr>
                <a:picLocks noGrp="1" noRot="1" noChangeAspect="1" noMove="1" noResize="1" noEditPoints="1" noAdjustHandles="1" noChangeArrowheads="1" noChangeShapeType="1"/>
              </p:cNvPicPr>
              <p:nvPr/>
            </p:nvPicPr>
            <p:blipFill>
              <a:blip r:embed="rId4"/>
              <a:stretch>
                <a:fillRect/>
              </a:stretch>
            </p:blipFill>
            <p:spPr>
              <a:xfrm>
                <a:off x="7947471" y="436567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730633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8D6BC4-B92C-4A0C-AF7B-25F8B6361354}"/>
              </a:ext>
            </a:extLst>
          </p:cNvPr>
          <p:cNvSpPr>
            <a:spLocks noGrp="1"/>
          </p:cNvSpPr>
          <p:nvPr>
            <p:ph type="title"/>
          </p:nvPr>
        </p:nvSpPr>
        <p:spPr/>
        <p:txBody>
          <a:bodyPr/>
          <a:lstStyle/>
          <a:p>
            <a:r>
              <a:rPr lang="de-DE" dirty="0"/>
              <a:t>Mitglieder und Benutzer (Admin)</a:t>
            </a:r>
            <a:endParaRPr lang="en-DE" dirty="0"/>
          </a:p>
        </p:txBody>
      </p:sp>
      <p:sp>
        <p:nvSpPr>
          <p:cNvPr id="3" name="Textplatzhalter 2">
            <a:extLst>
              <a:ext uri="{FF2B5EF4-FFF2-40B4-BE49-F238E27FC236}">
                <a16:creationId xmlns:a16="http://schemas.microsoft.com/office/drawing/2014/main" id="{6431FEE1-FC8E-4362-9BCB-FB1E633F8528}"/>
              </a:ext>
            </a:extLst>
          </p:cNvPr>
          <p:cNvSpPr>
            <a:spLocks noGrp="1"/>
          </p:cNvSpPr>
          <p:nvPr>
            <p:ph type="body" sz="quarter" idx="10"/>
          </p:nvPr>
        </p:nvSpPr>
        <p:spPr>
          <a:xfrm>
            <a:off x="283063" y="1524000"/>
            <a:ext cx="11546267" cy="4528087"/>
          </a:xfrm>
        </p:spPr>
        <p:txBody>
          <a:bodyPr/>
          <a:lstStyle/>
          <a:p>
            <a:pPr marL="0" indent="0">
              <a:buNone/>
            </a:pPr>
            <a:r>
              <a:rPr lang="de-DE" dirty="0"/>
              <a:t>Netxp-Verein ist ein Mehrbenutzersystem, mit einstellbaren Benutzerrechten. So können verschiedenen Mitgliedergruppen oder Sparten für Benutzer freigegeben werden. Innerhalb der Freigabe kann dann entschieden werden, ob der jeweilige Benutzer lesend oder schreibend auf die Entsprechenden Mitglieder zugriff hat und welche Daten er von diesen sieht.</a:t>
            </a:r>
          </a:p>
          <a:p>
            <a:pPr marL="0" indent="0">
              <a:buNone/>
            </a:pPr>
            <a:r>
              <a:rPr lang="de-DE" dirty="0"/>
              <a:t>Die Einstellungen für die Benutzer trifft der Admin des Vereins. Nur dieser Admin (oder der Inhaber der Adminrolle) kann Benutzer auf Sparten oder Gruppen einschränken.</a:t>
            </a:r>
          </a:p>
          <a:p>
            <a:pPr marL="0" indent="0">
              <a:buNone/>
            </a:pPr>
            <a:r>
              <a:rPr lang="de-DE" dirty="0"/>
              <a:t>Bei dieser Freigabe können auch Ansichtenfilter mitfreigeschaltet werden.</a:t>
            </a:r>
          </a:p>
          <a:p>
            <a:pPr marL="0" indent="0">
              <a:buNone/>
            </a:pPr>
            <a:endParaRPr lang="en-DE" dirty="0"/>
          </a:p>
        </p:txBody>
      </p:sp>
    </p:spTree>
    <p:extLst>
      <p:ext uri="{BB962C8B-B14F-4D97-AF65-F5344CB8AC3E}">
        <p14:creationId xmlns:p14="http://schemas.microsoft.com/office/powerpoint/2010/main" val="67630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AF08A-F62C-4EAF-8AAC-71688AAC5796}"/>
              </a:ext>
            </a:extLst>
          </p:cNvPr>
          <p:cNvSpPr>
            <a:spLocks noGrp="1"/>
          </p:cNvSpPr>
          <p:nvPr>
            <p:ph type="title"/>
          </p:nvPr>
        </p:nvSpPr>
        <p:spPr/>
        <p:txBody>
          <a:bodyPr/>
          <a:lstStyle/>
          <a:p>
            <a:r>
              <a:rPr lang="de-DE" dirty="0"/>
              <a:t>Mitglieder und Benutzer </a:t>
            </a:r>
            <a:r>
              <a:rPr lang="de-DE" dirty="0">
                <a:solidFill>
                  <a:srgbClr val="FF0000"/>
                </a:solidFill>
              </a:rPr>
              <a:t>– </a:t>
            </a:r>
            <a:r>
              <a:rPr lang="de-DE" dirty="0" err="1">
                <a:solidFill>
                  <a:srgbClr val="FF0000"/>
                </a:solidFill>
              </a:rPr>
              <a:t>Adminfunktion</a:t>
            </a:r>
            <a:r>
              <a:rPr lang="de-DE" dirty="0">
                <a:solidFill>
                  <a:srgbClr val="FF0000"/>
                </a:solidFill>
              </a:rPr>
              <a:t> –</a:t>
            </a:r>
            <a:br>
              <a:rPr lang="de-DE" dirty="0">
                <a:solidFill>
                  <a:srgbClr val="FF0000"/>
                </a:solidFill>
              </a:rPr>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Benutzer -&gt; Benutzerliste -&gt; Benutzer</a:t>
            </a:r>
            <a:endParaRPr lang="en-DE" dirty="0">
              <a:solidFill>
                <a:srgbClr val="FF0000"/>
              </a:solidFill>
            </a:endParaRPr>
          </a:p>
        </p:txBody>
      </p:sp>
      <p:sp>
        <p:nvSpPr>
          <p:cNvPr id="3" name="Textplatzhalter 2">
            <a:extLst>
              <a:ext uri="{FF2B5EF4-FFF2-40B4-BE49-F238E27FC236}">
                <a16:creationId xmlns:a16="http://schemas.microsoft.com/office/drawing/2014/main" id="{5BA86B83-4455-4B63-8BCA-B9F3F50707D9}"/>
              </a:ext>
            </a:extLst>
          </p:cNvPr>
          <p:cNvSpPr>
            <a:spLocks noGrp="1"/>
          </p:cNvSpPr>
          <p:nvPr>
            <p:ph type="body" sz="quarter" idx="10"/>
          </p:nvPr>
        </p:nvSpPr>
        <p:spPr/>
        <p:txBody>
          <a:bodyPr/>
          <a:lstStyle/>
          <a:p>
            <a:r>
              <a:rPr lang="de-DE" dirty="0"/>
              <a:t>Aktueller Benutzer in Bearbeitung</a:t>
            </a:r>
          </a:p>
          <a:p>
            <a:r>
              <a:rPr lang="de-DE" dirty="0"/>
              <a:t>Einschränkung: Benutzer sieht nur Mitglieder der Sparte Fußball, schreibend und kann nach den eingestellten Mitgliedergruppen filtern</a:t>
            </a:r>
          </a:p>
          <a:p>
            <a:r>
              <a:rPr lang="de-DE" dirty="0"/>
              <a:t>Der Benutzer darf Mitglieder aufnehmen und diese werden bei der Aufnahme automatisch der Sparte Fußball hinzugefügt, damit der Benutzer diese auch nach Aufnahme sieht.</a:t>
            </a:r>
          </a:p>
        </p:txBody>
      </p:sp>
      <p:pic>
        <p:nvPicPr>
          <p:cNvPr id="5" name="Grafik 4">
            <a:extLst>
              <a:ext uri="{FF2B5EF4-FFF2-40B4-BE49-F238E27FC236}">
                <a16:creationId xmlns:a16="http://schemas.microsoft.com/office/drawing/2014/main" id="{12B6A9F6-AF05-4F57-AA4C-CD537DDEA42B}"/>
              </a:ext>
            </a:extLst>
          </p:cNvPr>
          <p:cNvPicPr>
            <a:picLocks noChangeAspect="1"/>
          </p:cNvPicPr>
          <p:nvPr/>
        </p:nvPicPr>
        <p:blipFill>
          <a:blip r:embed="rId2"/>
          <a:stretch>
            <a:fillRect/>
          </a:stretch>
        </p:blipFill>
        <p:spPr>
          <a:xfrm>
            <a:off x="283063" y="1524000"/>
            <a:ext cx="5412564" cy="5002106"/>
          </a:xfrm>
          <a:prstGeom prst="rect">
            <a:avLst/>
          </a:prstGeom>
        </p:spPr>
      </p:pic>
      <p:sp>
        <p:nvSpPr>
          <p:cNvPr id="6" name="Rechteck: abgerundete Ecken 5">
            <a:extLst>
              <a:ext uri="{FF2B5EF4-FFF2-40B4-BE49-F238E27FC236}">
                <a16:creationId xmlns:a16="http://schemas.microsoft.com/office/drawing/2014/main" id="{27BE641B-AA88-4750-BCD8-BA70C4B0BA9B}"/>
              </a:ext>
            </a:extLst>
          </p:cNvPr>
          <p:cNvSpPr/>
          <p:nvPr/>
        </p:nvSpPr>
        <p:spPr>
          <a:xfrm>
            <a:off x="283063" y="3285641"/>
            <a:ext cx="4769384" cy="121661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2BECF79A-071B-47CF-AA6A-DEB624AC9D15}"/>
              </a:ext>
            </a:extLst>
          </p:cNvPr>
          <p:cNvSpPr/>
          <p:nvPr/>
        </p:nvSpPr>
        <p:spPr>
          <a:xfrm>
            <a:off x="1999282" y="1524000"/>
            <a:ext cx="2038027" cy="37454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9C09CFA3-6089-4C4C-B0F7-27B93ABB91B5}"/>
              </a:ext>
            </a:extLst>
          </p:cNvPr>
          <p:cNvSpPr/>
          <p:nvPr/>
        </p:nvSpPr>
        <p:spPr>
          <a:xfrm>
            <a:off x="283062" y="5889357"/>
            <a:ext cx="5412563" cy="66126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989FD0BF-8E85-40FD-B6D0-CB08D2594CFC}"/>
                  </a:ext>
                </a:extLst>
              </p:cNvPr>
              <p:cNvGraphicFramePr>
                <a:graphicFrameLocks noChangeAspect="1"/>
              </p:cNvGraphicFramePr>
              <p:nvPr>
                <p:extLst>
                  <p:ext uri="{D42A27DB-BD31-4B8C-83A1-F6EECF244321}">
                    <p14:modId xmlns:p14="http://schemas.microsoft.com/office/powerpoint/2010/main" val="2416844506"/>
                  </p:ext>
                </p:extLst>
              </p:nvPr>
            </p:nvGraphicFramePr>
            <p:xfrm>
              <a:off x="8528674" y="4760439"/>
              <a:ext cx="3048000" cy="1714500"/>
            </p:xfrm>
            <a:graphic>
              <a:graphicData uri="http://schemas.microsoft.com/office/powerpoint/2016/slidezoom">
                <pslz:sldZm>
                  <pslz:sldZmObj sldId="284" cId="1544260055">
                    <pslz:zmPr id="{E1F7EAF7-96FD-4516-B2F6-EE9ACEF685D1}"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Folienzoom 9">
                <a:extLst>
                  <a:ext uri="{FF2B5EF4-FFF2-40B4-BE49-F238E27FC236}">
                    <a16:creationId xmlns:a16="http://schemas.microsoft.com/office/drawing/2014/main" id="{989FD0BF-8E85-40FD-B6D0-CB08D2594CFC}"/>
                  </a:ext>
                </a:extLst>
              </p:cNvPr>
              <p:cNvPicPr>
                <a:picLocks noGrp="1" noRot="1" noChangeAspect="1" noMove="1" noResize="1" noEditPoints="1" noAdjustHandles="1" noChangeArrowheads="1" noChangeShapeType="1"/>
              </p:cNvPicPr>
              <p:nvPr/>
            </p:nvPicPr>
            <p:blipFill>
              <a:blip r:embed="rId4"/>
              <a:stretch>
                <a:fillRect/>
              </a:stretch>
            </p:blipFill>
            <p:spPr>
              <a:xfrm>
                <a:off x="8528674" y="476043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0863283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AAB70-3C2E-4289-B977-9DCD46B0F65F}"/>
              </a:ext>
            </a:extLst>
          </p:cNvPr>
          <p:cNvSpPr>
            <a:spLocks noGrp="1"/>
          </p:cNvSpPr>
          <p:nvPr>
            <p:ph type="title"/>
          </p:nvPr>
        </p:nvSpPr>
        <p:spPr/>
        <p:txBody>
          <a:bodyPr/>
          <a:lstStyle/>
          <a:p>
            <a:r>
              <a:rPr lang="de-DE" dirty="0"/>
              <a:t>Tag 3</a:t>
            </a:r>
            <a:endParaRPr lang="en-DE" dirty="0"/>
          </a:p>
        </p:txBody>
      </p:sp>
      <p:sp>
        <p:nvSpPr>
          <p:cNvPr id="3" name="Textfeld 2">
            <a:extLst>
              <a:ext uri="{FF2B5EF4-FFF2-40B4-BE49-F238E27FC236}">
                <a16:creationId xmlns:a16="http://schemas.microsoft.com/office/drawing/2014/main" id="{65FC571A-5969-4DF5-9D17-DD0B97A2ACC1}"/>
              </a:ext>
            </a:extLst>
          </p:cNvPr>
          <p:cNvSpPr txBox="1"/>
          <p:nvPr/>
        </p:nvSpPr>
        <p:spPr>
          <a:xfrm>
            <a:off x="362311" y="1877568"/>
            <a:ext cx="11308080" cy="424731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dirty="0">
                <a:hlinkClick r:id="rId2" action="ppaction://hlinksldjump">
                  <a:extLst>
                    <a:ext uri="{A12FA001-AC4F-418D-AE19-62706E023703}">
                      <ahyp:hlinkClr xmlns:ahyp="http://schemas.microsoft.com/office/drawing/2018/hyperlinkcolor" val="tx"/>
                    </a:ext>
                  </a:extLst>
                </a:hlinkClick>
              </a:rPr>
              <a:t>Grundlagen der Kommunikation in Netxp-Verein</a:t>
            </a:r>
            <a:endParaRPr lang="de-DE" dirty="0"/>
          </a:p>
          <a:p>
            <a:pPr marL="285750" indent="-285750">
              <a:spcBef>
                <a:spcPts val="600"/>
              </a:spcBef>
              <a:spcAft>
                <a:spcPts val="600"/>
              </a:spcAft>
              <a:buFont typeface="Arial" panose="020B0604020202020204" pitchFamily="34" charset="0"/>
              <a:buChar char="•"/>
            </a:pPr>
            <a:r>
              <a:rPr lang="de-DE" dirty="0">
                <a:hlinkClick r:id="rId3" action="ppaction://hlinksldjump">
                  <a:extLst>
                    <a:ext uri="{A12FA001-AC4F-418D-AE19-62706E023703}">
                      <ahyp:hlinkClr xmlns:ahyp="http://schemas.microsoft.com/office/drawing/2018/hyperlinkcolor" val="tx"/>
                    </a:ext>
                  </a:extLst>
                </a:hlinkClick>
              </a:rPr>
              <a:t>Bedienung des Vorlageneditors List and Labels</a:t>
            </a:r>
            <a:endParaRPr lang="de-DE" dirty="0"/>
          </a:p>
          <a:p>
            <a:pPr marL="742950" lvl="1" indent="-285750">
              <a:spcBef>
                <a:spcPts val="600"/>
              </a:spcBef>
              <a:spcAft>
                <a:spcPts val="600"/>
              </a:spcAft>
              <a:buFont typeface="Arial" panose="020B0604020202020204" pitchFamily="34" charset="0"/>
              <a:buChar char="•"/>
            </a:pPr>
            <a:r>
              <a:rPr lang="de-DE" dirty="0">
                <a:hlinkClick r:id="rId4" action="ppaction://hlinksldjump">
                  <a:extLst>
                    <a:ext uri="{A12FA001-AC4F-418D-AE19-62706E023703}">
                      <ahyp:hlinkClr xmlns:ahyp="http://schemas.microsoft.com/office/drawing/2018/hyperlinkcolor" val="tx"/>
                    </a:ext>
                  </a:extLst>
                </a:hlinkClick>
              </a:rPr>
              <a:t>Einbinden von Bildern</a:t>
            </a:r>
            <a:endParaRPr lang="de-DE" dirty="0"/>
          </a:p>
          <a:p>
            <a:pPr marL="742950" lvl="1" indent="-285750">
              <a:spcBef>
                <a:spcPts val="600"/>
              </a:spcBef>
              <a:spcAft>
                <a:spcPts val="600"/>
              </a:spcAft>
              <a:buFont typeface="Arial" panose="020B0604020202020204" pitchFamily="34" charset="0"/>
              <a:buChar char="•"/>
            </a:pPr>
            <a:r>
              <a:rPr lang="de-DE" dirty="0">
                <a:hlinkClick r:id="rId5" action="ppaction://hlinksldjump">
                  <a:extLst>
                    <a:ext uri="{A12FA001-AC4F-418D-AE19-62706E023703}">
                      <ahyp:hlinkClr xmlns:ahyp="http://schemas.microsoft.com/office/drawing/2018/hyperlinkcolor" val="tx"/>
                    </a:ext>
                  </a:extLst>
                </a:hlinkClick>
              </a:rPr>
              <a:t>Einbinden von Festtexten und Variablen</a:t>
            </a:r>
            <a:endParaRPr lang="de-DE" dirty="0"/>
          </a:p>
          <a:p>
            <a:pPr marL="742950" lvl="1" indent="-285750">
              <a:spcBef>
                <a:spcPts val="600"/>
              </a:spcBef>
              <a:spcAft>
                <a:spcPts val="600"/>
              </a:spcAft>
              <a:buFont typeface="Arial" panose="020B0604020202020204" pitchFamily="34" charset="0"/>
              <a:buChar char="•"/>
            </a:pPr>
            <a:r>
              <a:rPr lang="de-DE" dirty="0">
                <a:hlinkClick r:id="rId5" action="ppaction://hlinksldjump">
                  <a:extLst>
                    <a:ext uri="{A12FA001-AC4F-418D-AE19-62706E023703}">
                      <ahyp:hlinkClr xmlns:ahyp="http://schemas.microsoft.com/office/drawing/2018/hyperlinkcolor" val="tx"/>
                    </a:ext>
                  </a:extLst>
                </a:hlinkClick>
              </a:rPr>
              <a:t>RTF Textfeld mit </a:t>
            </a:r>
            <a:r>
              <a:rPr lang="de-DE" dirty="0" err="1">
                <a:hlinkClick r:id="rId5" action="ppaction://hlinksldjump">
                  <a:extLst>
                    <a:ext uri="{A12FA001-AC4F-418D-AE19-62706E023703}">
                      <ahyp:hlinkClr xmlns:ahyp="http://schemas.microsoft.com/office/drawing/2018/hyperlinkcolor" val="tx"/>
                    </a:ext>
                  </a:extLst>
                </a:hlinkClick>
              </a:rPr>
              <a:t>Festtext</a:t>
            </a:r>
            <a:r>
              <a:rPr lang="de-DE" dirty="0">
                <a:hlinkClick r:id="rId5" action="ppaction://hlinksldjump">
                  <a:extLst>
                    <a:ext uri="{A12FA001-AC4F-418D-AE19-62706E023703}">
                      <ahyp:hlinkClr xmlns:ahyp="http://schemas.microsoft.com/office/drawing/2018/hyperlinkcolor" val="tx"/>
                    </a:ext>
                  </a:extLst>
                </a:hlinkClick>
              </a:rPr>
              <a:t> und Variable</a:t>
            </a:r>
            <a:endParaRPr lang="de-DE" dirty="0"/>
          </a:p>
          <a:p>
            <a:pPr marL="742950" lvl="1" indent="-285750">
              <a:spcBef>
                <a:spcPts val="600"/>
              </a:spcBef>
              <a:spcAft>
                <a:spcPts val="600"/>
              </a:spcAft>
              <a:buFont typeface="Arial" panose="020B0604020202020204" pitchFamily="34" charset="0"/>
              <a:buChar char="•"/>
            </a:pPr>
            <a:r>
              <a:rPr lang="de-DE" dirty="0">
                <a:hlinkClick r:id="rId6" action="ppaction://hlinksldjump">
                  <a:extLst>
                    <a:ext uri="{A12FA001-AC4F-418D-AE19-62706E023703}">
                      <ahyp:hlinkClr xmlns:ahyp="http://schemas.microsoft.com/office/drawing/2018/hyperlinkcolor" val="tx"/>
                    </a:ext>
                  </a:extLst>
                </a:hlinkClick>
              </a:rPr>
              <a:t>Variablen und Funktionen</a:t>
            </a:r>
            <a:endParaRPr lang="de-DE" dirty="0"/>
          </a:p>
          <a:p>
            <a:pPr marL="742950" lvl="1" indent="-285750">
              <a:spcBef>
                <a:spcPts val="600"/>
              </a:spcBef>
              <a:spcAft>
                <a:spcPts val="600"/>
              </a:spcAft>
              <a:buFont typeface="Arial" panose="020B0604020202020204" pitchFamily="34" charset="0"/>
              <a:buChar char="•"/>
            </a:pPr>
            <a:r>
              <a:rPr lang="de-DE" dirty="0">
                <a:hlinkClick r:id="rId7" action="ppaction://hlinksldjump">
                  <a:extLst>
                    <a:ext uri="{A12FA001-AC4F-418D-AE19-62706E023703}">
                      <ahyp:hlinkClr xmlns:ahyp="http://schemas.microsoft.com/office/drawing/2018/hyperlinkcolor" val="tx"/>
                    </a:ext>
                  </a:extLst>
                </a:hlinkClick>
              </a:rPr>
              <a:t>Anlegen mehrerer Seiten</a:t>
            </a:r>
            <a:endParaRPr lang="de-DE" dirty="0"/>
          </a:p>
          <a:p>
            <a:pPr marL="742950" lvl="1" indent="-285750">
              <a:spcBef>
                <a:spcPts val="600"/>
              </a:spcBef>
              <a:spcAft>
                <a:spcPts val="600"/>
              </a:spcAft>
              <a:buFont typeface="Arial" panose="020B0604020202020204" pitchFamily="34" charset="0"/>
              <a:buChar char="•"/>
            </a:pPr>
            <a:r>
              <a:rPr lang="de-DE" dirty="0">
                <a:hlinkClick r:id="rId8" action="ppaction://hlinksldjump">
                  <a:extLst>
                    <a:ext uri="{A12FA001-AC4F-418D-AE19-62706E023703}">
                      <ahyp:hlinkClr xmlns:ahyp="http://schemas.microsoft.com/office/drawing/2018/hyperlinkcolor" val="tx"/>
                    </a:ext>
                  </a:extLst>
                </a:hlinkClick>
              </a:rPr>
              <a:t>Anlegen von Listen</a:t>
            </a:r>
            <a:endParaRPr lang="de-DE" dirty="0"/>
          </a:p>
          <a:p>
            <a:pPr marL="742950" lvl="1" indent="-285750">
              <a:spcBef>
                <a:spcPts val="600"/>
              </a:spcBef>
              <a:spcAft>
                <a:spcPts val="600"/>
              </a:spcAft>
              <a:buFont typeface="Arial" panose="020B0604020202020204" pitchFamily="34" charset="0"/>
              <a:buChar char="•"/>
            </a:pPr>
            <a:r>
              <a:rPr lang="de-DE" dirty="0">
                <a:hlinkClick r:id="rId9" action="ppaction://hlinksldjump">
                  <a:extLst>
                    <a:ext uri="{A12FA001-AC4F-418D-AE19-62706E023703}">
                      <ahyp:hlinkClr xmlns:ahyp="http://schemas.microsoft.com/office/drawing/2018/hyperlinkcolor" val="tx"/>
                    </a:ext>
                  </a:extLst>
                </a:hlinkClick>
              </a:rPr>
              <a:t>Verwendung von Briefpapier</a:t>
            </a:r>
            <a:endParaRPr lang="de-DE" dirty="0"/>
          </a:p>
          <a:p>
            <a:pPr marL="285750" indent="-285750">
              <a:spcBef>
                <a:spcPts val="600"/>
              </a:spcBef>
              <a:spcAft>
                <a:spcPts val="600"/>
              </a:spcAft>
              <a:buFont typeface="Arial" panose="020B0604020202020204" pitchFamily="34" charset="0"/>
              <a:buChar char="•"/>
            </a:pPr>
            <a:r>
              <a:rPr lang="de-DE" dirty="0">
                <a:hlinkClick r:id="rId10" action="ppaction://hlinksldjump">
                  <a:extLst>
                    <a:ext uri="{A12FA001-AC4F-418D-AE19-62706E023703}">
                      <ahyp:hlinkClr xmlns:ahyp="http://schemas.microsoft.com/office/drawing/2018/hyperlinkcolor" val="tx"/>
                    </a:ext>
                  </a:extLst>
                </a:hlinkClick>
              </a:rPr>
              <a:t>Erstellen von Mitglieder- oder Serienbriefen auf Basis des Word-Vorlageneditors</a:t>
            </a:r>
            <a:endParaRPr lang="de-DE" dirty="0"/>
          </a:p>
        </p:txBody>
      </p:sp>
    </p:spTree>
    <p:extLst>
      <p:ext uri="{BB962C8B-B14F-4D97-AF65-F5344CB8AC3E}">
        <p14:creationId xmlns:p14="http://schemas.microsoft.com/office/powerpoint/2010/main" val="12178594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F1770-B811-458C-AD83-10FAAF5F4201}"/>
              </a:ext>
            </a:extLst>
          </p:cNvPr>
          <p:cNvSpPr>
            <a:spLocks noGrp="1"/>
          </p:cNvSpPr>
          <p:nvPr>
            <p:ph type="title"/>
          </p:nvPr>
        </p:nvSpPr>
        <p:spPr>
          <a:xfrm>
            <a:off x="362311" y="602036"/>
            <a:ext cx="8534400" cy="995463"/>
          </a:xfrm>
        </p:spPr>
        <p:txBody>
          <a:bodyPr/>
          <a:lstStyle/>
          <a:p>
            <a:r>
              <a:rPr lang="de-DE" dirty="0"/>
              <a:t>Mitgliederhistorie und DSGVO Einstellungen</a:t>
            </a:r>
            <a:endParaRPr lang="en-DE" dirty="0"/>
          </a:p>
        </p:txBody>
      </p:sp>
      <p:sp>
        <p:nvSpPr>
          <p:cNvPr id="5" name="Textplatzhalter 4">
            <a:extLst>
              <a:ext uri="{FF2B5EF4-FFF2-40B4-BE49-F238E27FC236}">
                <a16:creationId xmlns:a16="http://schemas.microsoft.com/office/drawing/2014/main" id="{9A0B3E94-00C4-48CD-B698-BE2D11C11019}"/>
              </a:ext>
            </a:extLst>
          </p:cNvPr>
          <p:cNvSpPr>
            <a:spLocks noGrp="1"/>
          </p:cNvSpPr>
          <p:nvPr>
            <p:ph type="body" sz="quarter" idx="10"/>
          </p:nvPr>
        </p:nvSpPr>
        <p:spPr>
          <a:xfrm>
            <a:off x="362311" y="1524000"/>
            <a:ext cx="11467019" cy="4950939"/>
          </a:xfrm>
        </p:spPr>
        <p:txBody>
          <a:bodyPr/>
          <a:lstStyle/>
          <a:p>
            <a:pPr marL="0" indent="0">
              <a:buNone/>
            </a:pPr>
            <a:r>
              <a:rPr lang="de-DE" dirty="0"/>
              <a:t>Aus Datenschutzgründen wird die zentrale Mitgliederhistorie, anderes als im einzelnen Mitglied, nur für den Admin oder die Benutzer mit Adminrolle angezeigt. Die Funktionsweise hier ist gleich.</a:t>
            </a:r>
          </a:p>
          <a:p>
            <a:pPr marL="0" indent="0">
              <a:buNone/>
            </a:pPr>
            <a:r>
              <a:rPr lang="de-DE" dirty="0"/>
              <a:t>Mit Einführung der DSGVO wurde auch die Verpflichtung etabliert, ausgetretene Mitglieder nach einer „angemessenen“ Zeit zu löschen. Hierfür steht in Netxp-Verein die Funktion „Löschen nach DSGVO“ zur Verfügung. Mithilfe dieser Funktion können Mitglieder, nach einer einstellbaren Zeit, komplett- oder teilgelöscht werden.</a:t>
            </a:r>
          </a:p>
          <a:p>
            <a:pPr marL="0" indent="0">
              <a:buNone/>
            </a:pPr>
            <a:r>
              <a:rPr lang="de-DE" dirty="0"/>
              <a:t>Diese Funktion trifft nur auf den Mitgliederstatus „ausgetreten“ zu, andere Mitgliederstaus bleiben hiervon unberührt.</a:t>
            </a:r>
          </a:p>
          <a:p>
            <a:pPr marL="0" indent="0">
              <a:buNone/>
            </a:pPr>
            <a:r>
              <a:rPr lang="de-DE" dirty="0"/>
              <a:t>Mitglieder die trotz Löschregelung nicht gelöscht werden sollen, können durch eine Löschsperre davor geschützt werden.</a:t>
            </a:r>
            <a:endParaRPr lang="en-DE" dirty="0"/>
          </a:p>
        </p:txBody>
      </p:sp>
    </p:spTree>
    <p:extLst>
      <p:ext uri="{BB962C8B-B14F-4D97-AF65-F5344CB8AC3E}">
        <p14:creationId xmlns:p14="http://schemas.microsoft.com/office/powerpoint/2010/main" val="2466005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928C59-3975-490E-A507-83AE1AA74402}"/>
              </a:ext>
            </a:extLst>
          </p:cNvPr>
          <p:cNvSpPr>
            <a:spLocks noGrp="1"/>
          </p:cNvSpPr>
          <p:nvPr>
            <p:ph type="title"/>
          </p:nvPr>
        </p:nvSpPr>
        <p:spPr/>
        <p:txBody>
          <a:bodyPr/>
          <a:lstStyle/>
          <a:p>
            <a:r>
              <a:rPr lang="de-DE" dirty="0"/>
              <a:t>Zentrale Historie</a:t>
            </a:r>
            <a:br>
              <a:rPr lang="de-DE" dirty="0"/>
            </a:br>
            <a:r>
              <a:rPr lang="de-DE" sz="1800" b="0" cap="none" dirty="0">
                <a:latin typeface="Open Sans Light" panose="020B0306030504020204" pitchFamily="34" charset="0"/>
                <a:ea typeface="Open Sans Light" panose="020B0306030504020204" pitchFamily="34" charset="0"/>
                <a:cs typeface="Open Sans Light" panose="020B0306030504020204" pitchFamily="34" charset="0"/>
              </a:rPr>
              <a:t>Benutzer -&gt; Mitgliederhistorie</a:t>
            </a:r>
            <a:endParaRPr lang="en-DE"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platzhalter 2">
            <a:extLst>
              <a:ext uri="{FF2B5EF4-FFF2-40B4-BE49-F238E27FC236}">
                <a16:creationId xmlns:a16="http://schemas.microsoft.com/office/drawing/2014/main" id="{BEC8686A-AD1B-472D-80A5-4F2E50B0CC6D}"/>
              </a:ext>
            </a:extLst>
          </p:cNvPr>
          <p:cNvSpPr>
            <a:spLocks noGrp="1"/>
          </p:cNvSpPr>
          <p:nvPr>
            <p:ph type="body" sz="quarter" idx="10"/>
          </p:nvPr>
        </p:nvSpPr>
        <p:spPr/>
        <p:txBody>
          <a:bodyPr/>
          <a:lstStyle/>
          <a:p>
            <a:r>
              <a:rPr lang="de-DE" dirty="0"/>
              <a:t>Filterbereich, dieser kann durch die entsprechenden Spaltenfilter ergänzt werden</a:t>
            </a:r>
          </a:p>
          <a:p>
            <a:r>
              <a:rPr lang="de-DE" dirty="0"/>
              <a:t>Ergebnisliste – mit der Spaltenauswahl können mehr Felder hinzugefügt werden</a:t>
            </a:r>
          </a:p>
          <a:p>
            <a:pPr marL="0" indent="0">
              <a:buNone/>
            </a:pPr>
            <a:endParaRPr lang="en-DE" dirty="0"/>
          </a:p>
        </p:txBody>
      </p:sp>
      <p:pic>
        <p:nvPicPr>
          <p:cNvPr id="5" name="Grafik 4">
            <a:extLst>
              <a:ext uri="{FF2B5EF4-FFF2-40B4-BE49-F238E27FC236}">
                <a16:creationId xmlns:a16="http://schemas.microsoft.com/office/drawing/2014/main" id="{DBF01268-C616-4B36-8AD8-9F2CEBCA1F33}"/>
              </a:ext>
            </a:extLst>
          </p:cNvPr>
          <p:cNvPicPr>
            <a:picLocks noChangeAspect="1"/>
          </p:cNvPicPr>
          <p:nvPr/>
        </p:nvPicPr>
        <p:blipFill>
          <a:blip r:embed="rId2"/>
          <a:stretch>
            <a:fillRect/>
          </a:stretch>
        </p:blipFill>
        <p:spPr>
          <a:xfrm>
            <a:off x="283063" y="1378522"/>
            <a:ext cx="6865156" cy="4146623"/>
          </a:xfrm>
          <a:prstGeom prst="rect">
            <a:avLst/>
          </a:prstGeom>
        </p:spPr>
      </p:pic>
      <p:sp>
        <p:nvSpPr>
          <p:cNvPr id="6" name="Rechteck: abgerundete Ecken 5">
            <a:extLst>
              <a:ext uri="{FF2B5EF4-FFF2-40B4-BE49-F238E27FC236}">
                <a16:creationId xmlns:a16="http://schemas.microsoft.com/office/drawing/2014/main" id="{805EE51F-C1EE-413C-9136-20773FF3BEA6}"/>
              </a:ext>
            </a:extLst>
          </p:cNvPr>
          <p:cNvSpPr/>
          <p:nvPr/>
        </p:nvSpPr>
        <p:spPr>
          <a:xfrm>
            <a:off x="283062" y="1821053"/>
            <a:ext cx="6737669" cy="73616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AB68B570-C2CF-4786-BCF4-411A4EE92292}"/>
              </a:ext>
            </a:extLst>
          </p:cNvPr>
          <p:cNvSpPr/>
          <p:nvPr/>
        </p:nvSpPr>
        <p:spPr>
          <a:xfrm>
            <a:off x="346806" y="3060915"/>
            <a:ext cx="6737669" cy="236349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0848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299E8-FCF1-432F-8B6B-ADC9BD95DAFE}"/>
              </a:ext>
            </a:extLst>
          </p:cNvPr>
          <p:cNvSpPr>
            <a:spLocks noGrp="1"/>
          </p:cNvSpPr>
          <p:nvPr>
            <p:ph type="title"/>
          </p:nvPr>
        </p:nvSpPr>
        <p:spPr/>
        <p:txBody>
          <a:bodyPr/>
          <a:lstStyle/>
          <a:p>
            <a:r>
              <a:rPr lang="de-DE" dirty="0"/>
              <a:t>DSGVO Einstellungen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Verwaltung -&gt; Optionen</a:t>
            </a:r>
            <a:endParaRPr lang="en-DE" dirty="0"/>
          </a:p>
        </p:txBody>
      </p:sp>
      <p:sp>
        <p:nvSpPr>
          <p:cNvPr id="3" name="Textplatzhalter 2">
            <a:extLst>
              <a:ext uri="{FF2B5EF4-FFF2-40B4-BE49-F238E27FC236}">
                <a16:creationId xmlns:a16="http://schemas.microsoft.com/office/drawing/2014/main" id="{10617EE9-710F-4263-885D-DA4B21B3344C}"/>
              </a:ext>
            </a:extLst>
          </p:cNvPr>
          <p:cNvSpPr>
            <a:spLocks noGrp="1"/>
          </p:cNvSpPr>
          <p:nvPr>
            <p:ph type="body" sz="quarter" idx="10"/>
          </p:nvPr>
        </p:nvSpPr>
        <p:spPr/>
        <p:txBody>
          <a:bodyPr>
            <a:normAutofit lnSpcReduction="10000"/>
          </a:bodyPr>
          <a:lstStyle/>
          <a:p>
            <a:r>
              <a:rPr lang="de-DE" dirty="0"/>
              <a:t>Hier wird die Löschfunktion aktiviert</a:t>
            </a:r>
          </a:p>
          <a:p>
            <a:r>
              <a:rPr lang="de-DE" dirty="0"/>
              <a:t>Tage nach Austrittsdatum, an denen das Mitglied gelöscht wird. Achtung bei der ersten Aktivierung. Nach Dieser werden sofort alle älteren gelöscht</a:t>
            </a:r>
          </a:p>
          <a:p>
            <a:r>
              <a:rPr lang="de-DE" dirty="0"/>
              <a:t>Bei der Löschung werden Emails als Bestätigung gesendet. Mehrere Empfänger durch „;“ trennen</a:t>
            </a:r>
          </a:p>
          <a:p>
            <a:r>
              <a:rPr lang="de-DE" dirty="0"/>
              <a:t>Komplettlöschung</a:t>
            </a:r>
          </a:p>
          <a:p>
            <a:r>
              <a:rPr lang="de-DE" dirty="0"/>
              <a:t>Teillöschung mit Angabe der  Felder</a:t>
            </a:r>
            <a:endParaRPr lang="en-DE" dirty="0"/>
          </a:p>
        </p:txBody>
      </p:sp>
      <p:pic>
        <p:nvPicPr>
          <p:cNvPr id="5" name="Grafik 4">
            <a:extLst>
              <a:ext uri="{FF2B5EF4-FFF2-40B4-BE49-F238E27FC236}">
                <a16:creationId xmlns:a16="http://schemas.microsoft.com/office/drawing/2014/main" id="{1D259C80-E16E-4C11-ACB2-270122C2AD4E}"/>
              </a:ext>
            </a:extLst>
          </p:cNvPr>
          <p:cNvPicPr>
            <a:picLocks noChangeAspect="1"/>
          </p:cNvPicPr>
          <p:nvPr/>
        </p:nvPicPr>
        <p:blipFill>
          <a:blip r:embed="rId2"/>
          <a:stretch>
            <a:fillRect/>
          </a:stretch>
        </p:blipFill>
        <p:spPr>
          <a:xfrm>
            <a:off x="283063" y="1524000"/>
            <a:ext cx="6903723" cy="4070888"/>
          </a:xfrm>
          <a:prstGeom prst="rect">
            <a:avLst/>
          </a:prstGeom>
        </p:spPr>
      </p:pic>
      <p:sp>
        <p:nvSpPr>
          <p:cNvPr id="6" name="Rechteck: abgerundete Ecken 5">
            <a:extLst>
              <a:ext uri="{FF2B5EF4-FFF2-40B4-BE49-F238E27FC236}">
                <a16:creationId xmlns:a16="http://schemas.microsoft.com/office/drawing/2014/main" id="{743209EA-B73A-495B-8028-F2DFA4F38FDF}"/>
              </a:ext>
            </a:extLst>
          </p:cNvPr>
          <p:cNvSpPr/>
          <p:nvPr/>
        </p:nvSpPr>
        <p:spPr>
          <a:xfrm>
            <a:off x="283063" y="2735451"/>
            <a:ext cx="298124" cy="24797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92DB8017-341C-46BA-BF6E-C63D2C180603}"/>
              </a:ext>
            </a:extLst>
          </p:cNvPr>
          <p:cNvSpPr/>
          <p:nvPr/>
        </p:nvSpPr>
        <p:spPr>
          <a:xfrm>
            <a:off x="2264263" y="2735451"/>
            <a:ext cx="298124" cy="24797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D3959833-E9CA-4278-8568-2B95505A01D5}"/>
              </a:ext>
            </a:extLst>
          </p:cNvPr>
          <p:cNvSpPr/>
          <p:nvPr/>
        </p:nvSpPr>
        <p:spPr>
          <a:xfrm>
            <a:off x="2441738" y="3004915"/>
            <a:ext cx="2680451" cy="24797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BC0373A4-4876-407A-9145-6A49CAB51AEB}"/>
              </a:ext>
            </a:extLst>
          </p:cNvPr>
          <p:cNvSpPr/>
          <p:nvPr/>
        </p:nvSpPr>
        <p:spPr>
          <a:xfrm>
            <a:off x="331674" y="3649849"/>
            <a:ext cx="218517" cy="17823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17729041-C479-4218-9F15-BA5EDF8F098B}"/>
              </a:ext>
            </a:extLst>
          </p:cNvPr>
          <p:cNvSpPr/>
          <p:nvPr/>
        </p:nvSpPr>
        <p:spPr>
          <a:xfrm>
            <a:off x="328158" y="3843579"/>
            <a:ext cx="218517" cy="17823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84A27D88-4704-4EE4-AA01-1AF850E1025B}"/>
              </a:ext>
            </a:extLst>
          </p:cNvPr>
          <p:cNvSpPr/>
          <p:nvPr/>
        </p:nvSpPr>
        <p:spPr>
          <a:xfrm>
            <a:off x="562173" y="4056164"/>
            <a:ext cx="6388817" cy="133724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3" name="Folienzoom 12">
                <a:extLst>
                  <a:ext uri="{FF2B5EF4-FFF2-40B4-BE49-F238E27FC236}">
                    <a16:creationId xmlns:a16="http://schemas.microsoft.com/office/drawing/2014/main" id="{C8ECD016-EFF7-483D-B78A-1901B828C330}"/>
                  </a:ext>
                </a:extLst>
              </p:cNvPr>
              <p:cNvGraphicFramePr>
                <a:graphicFrameLocks noChangeAspect="1"/>
              </p:cNvGraphicFramePr>
              <p:nvPr>
                <p:extLst>
                  <p:ext uri="{D42A27DB-BD31-4B8C-83A1-F6EECF244321}">
                    <p14:modId xmlns:p14="http://schemas.microsoft.com/office/powerpoint/2010/main" val="426320027"/>
                  </p:ext>
                </p:extLst>
              </p:nvPr>
            </p:nvGraphicFramePr>
            <p:xfrm>
              <a:off x="7986225" y="4450919"/>
              <a:ext cx="3048000" cy="1714500"/>
            </p:xfrm>
            <a:graphic>
              <a:graphicData uri="http://schemas.microsoft.com/office/powerpoint/2016/slidezoom">
                <pslz:sldZm>
                  <pslz:sldZmObj sldId="284" cId="1544260055">
                    <pslz:zmPr id="{57E3ABCB-0BFA-43CB-9996-E2CB3121D656}"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3" name="Folienzoom 12">
                <a:extLst>
                  <a:ext uri="{FF2B5EF4-FFF2-40B4-BE49-F238E27FC236}">
                    <a16:creationId xmlns:a16="http://schemas.microsoft.com/office/drawing/2014/main" id="{C8ECD016-EFF7-483D-B78A-1901B828C330}"/>
                  </a:ext>
                </a:extLst>
              </p:cNvPr>
              <p:cNvPicPr>
                <a:picLocks noGrp="1" noRot="1" noChangeAspect="1" noMove="1" noResize="1" noEditPoints="1" noAdjustHandles="1" noChangeArrowheads="1" noChangeShapeType="1"/>
              </p:cNvPicPr>
              <p:nvPr/>
            </p:nvPicPr>
            <p:blipFill>
              <a:blip r:embed="rId4"/>
              <a:stretch>
                <a:fillRect/>
              </a:stretch>
            </p:blipFill>
            <p:spPr>
              <a:xfrm>
                <a:off x="7986225" y="445091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6048075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9AD6F-6A3E-4916-914A-726E1319EB9F}"/>
              </a:ext>
            </a:extLst>
          </p:cNvPr>
          <p:cNvSpPr>
            <a:spLocks noGrp="1"/>
          </p:cNvSpPr>
          <p:nvPr>
            <p:ph type="title"/>
          </p:nvPr>
        </p:nvSpPr>
        <p:spPr/>
        <p:txBody>
          <a:bodyPr>
            <a:normAutofit/>
          </a:bodyPr>
          <a:lstStyle/>
          <a:p>
            <a:r>
              <a:rPr lang="de-DE" dirty="0"/>
              <a:t>Papierlose Mitgliederverwaltung </a:t>
            </a:r>
            <a:br>
              <a:rPr lang="de-DE" dirty="0"/>
            </a:br>
            <a:r>
              <a:rPr lang="de-DE" sz="2400" b="0" cap="none" dirty="0">
                <a:latin typeface="Open Sans Light" panose="020B0306030504020204" pitchFamily="34" charset="0"/>
                <a:ea typeface="Open Sans Light" panose="020B0306030504020204" pitchFamily="34" charset="0"/>
                <a:cs typeface="Open Sans Light" panose="020B0306030504020204" pitchFamily="34" charset="0"/>
              </a:rPr>
              <a:t>Vereine -&gt; Eigene Dateien</a:t>
            </a:r>
            <a:endParaRPr lang="en-DE" dirty="0"/>
          </a:p>
        </p:txBody>
      </p:sp>
      <p:sp>
        <p:nvSpPr>
          <p:cNvPr id="3" name="Textplatzhalter 2">
            <a:extLst>
              <a:ext uri="{FF2B5EF4-FFF2-40B4-BE49-F238E27FC236}">
                <a16:creationId xmlns:a16="http://schemas.microsoft.com/office/drawing/2014/main" id="{FD99BC09-0DC3-4340-9C1E-7B386F01F478}"/>
              </a:ext>
            </a:extLst>
          </p:cNvPr>
          <p:cNvSpPr>
            <a:spLocks noGrp="1"/>
          </p:cNvSpPr>
          <p:nvPr>
            <p:ph type="body" sz="quarter" idx="10"/>
          </p:nvPr>
        </p:nvSpPr>
        <p:spPr>
          <a:xfrm>
            <a:off x="283063" y="1524000"/>
            <a:ext cx="11546267" cy="4950940"/>
          </a:xfrm>
        </p:spPr>
        <p:txBody>
          <a:bodyPr/>
          <a:lstStyle/>
          <a:p>
            <a:pPr marL="0" indent="0">
              <a:buNone/>
            </a:pPr>
            <a:r>
              <a:rPr lang="de-DE" dirty="0"/>
              <a:t>Mithilfe von Netxp-Verein kann auf Papier verzichtet werden. Der Verein benötigt dazu einen oder mehrere Dokumentenscanner um die eingehende Post zu digitalisieren.</a:t>
            </a:r>
          </a:p>
          <a:p>
            <a:pPr marL="0" indent="0">
              <a:buNone/>
            </a:pPr>
            <a:r>
              <a:rPr lang="de-DE" dirty="0"/>
              <a:t>Alle digitalen Dokumente können im Speicher „Eigene Dateien“ abgelegt werden und sind damit allen zugriffsberichtigten Benutzern zugänglich. Alle Dateien in den „Eigenen Dateien“ werden bei Netxp-Verein von der Datensicherung erfasst und entsprechend gesichert.</a:t>
            </a:r>
          </a:p>
          <a:p>
            <a:pPr marL="0" indent="0">
              <a:buNone/>
            </a:pPr>
            <a:r>
              <a:rPr lang="de-DE" dirty="0"/>
              <a:t>Über die Berechtigungsvergabe in den eigenen Dateien und den Benutzern direkt kann die Zugreifbarkeit auf eingescannte Mitgliederdokumente eingeschränkt werden.</a:t>
            </a:r>
          </a:p>
          <a:p>
            <a:pPr marL="0" indent="0">
              <a:buNone/>
            </a:pPr>
            <a:r>
              <a:rPr lang="de-DE" dirty="0"/>
              <a:t>Übrigens verfügt Netxp-Verein auch über die Möglichkeit einer elektronischen Belegablage. Mithilfe dieser wird auch die Buchhaltung Papierlos.</a:t>
            </a:r>
          </a:p>
          <a:p>
            <a:pPr marL="0" indent="0">
              <a:buNone/>
            </a:pPr>
            <a:endParaRPr lang="de-DE" dirty="0"/>
          </a:p>
          <a:p>
            <a:pPr marL="0" indent="0">
              <a:buNone/>
            </a:pPr>
            <a:endParaRPr lang="en-DE" dirty="0"/>
          </a:p>
        </p:txBody>
      </p:sp>
    </p:spTree>
    <p:extLst>
      <p:ext uri="{BB962C8B-B14F-4D97-AF65-F5344CB8AC3E}">
        <p14:creationId xmlns:p14="http://schemas.microsoft.com/office/powerpoint/2010/main" val="7580691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A9434-B30A-4D4B-A6F1-DC52C0A7AE1C}"/>
              </a:ext>
            </a:extLst>
          </p:cNvPr>
          <p:cNvSpPr>
            <a:spLocks noGrp="1"/>
          </p:cNvSpPr>
          <p:nvPr>
            <p:ph type="title"/>
          </p:nvPr>
        </p:nvSpPr>
        <p:spPr/>
        <p:txBody>
          <a:bodyPr/>
          <a:lstStyle/>
          <a:p>
            <a:r>
              <a:rPr lang="de-DE" dirty="0"/>
              <a:t>Papierlose Mitgliederverwaltung </a:t>
            </a:r>
            <a:br>
              <a:rPr lang="de-DE" dirty="0"/>
            </a:br>
            <a:r>
              <a:rPr lang="de-DE" sz="2400" b="0" cap="none" dirty="0">
                <a:latin typeface="Open Sans Light" panose="020B0306030504020204" pitchFamily="34" charset="0"/>
                <a:ea typeface="Open Sans Light" panose="020B0306030504020204" pitchFamily="34" charset="0"/>
                <a:cs typeface="Open Sans Light" panose="020B0306030504020204" pitchFamily="34" charset="0"/>
              </a:rPr>
              <a:t>Vereine -&gt; Eigene Dateien</a:t>
            </a:r>
            <a:endParaRPr lang="en-DE" dirty="0"/>
          </a:p>
        </p:txBody>
      </p:sp>
      <p:sp>
        <p:nvSpPr>
          <p:cNvPr id="3" name="Textplatzhalter 2">
            <a:extLst>
              <a:ext uri="{FF2B5EF4-FFF2-40B4-BE49-F238E27FC236}">
                <a16:creationId xmlns:a16="http://schemas.microsoft.com/office/drawing/2014/main" id="{850759FB-00A4-4F46-963B-1DA07AC9AC20}"/>
              </a:ext>
            </a:extLst>
          </p:cNvPr>
          <p:cNvSpPr>
            <a:spLocks noGrp="1"/>
          </p:cNvSpPr>
          <p:nvPr>
            <p:ph type="body" sz="quarter" idx="10"/>
          </p:nvPr>
        </p:nvSpPr>
        <p:spPr/>
        <p:txBody>
          <a:bodyPr/>
          <a:lstStyle/>
          <a:p>
            <a:r>
              <a:rPr lang="de-DE" dirty="0"/>
              <a:t>Hier finden wir den Gesamtspeicher, dieser beinhaltet alle Dateien des Vereins</a:t>
            </a:r>
          </a:p>
          <a:p>
            <a:r>
              <a:rPr lang="de-DE" dirty="0"/>
              <a:t>Um auf den Mitgliederspeicher zugreifen zu können wählen wir die Schaltfläche „Eigenen Dateien“ im Detailsatz der Mitglieder</a:t>
            </a:r>
          </a:p>
          <a:p>
            <a:r>
              <a:rPr lang="de-DE" dirty="0"/>
              <a:t>Die Pfadeinstellungen können unter Verwaltung -&gt; Optionen eingestellt werden. Aber Achtung, hier sollten keine Namen verwendet werden, da diese sich ändern können.</a:t>
            </a:r>
            <a:endParaRPr lang="en-DE" dirty="0"/>
          </a:p>
        </p:txBody>
      </p:sp>
      <p:pic>
        <p:nvPicPr>
          <p:cNvPr id="5" name="Grafik 4">
            <a:extLst>
              <a:ext uri="{FF2B5EF4-FFF2-40B4-BE49-F238E27FC236}">
                <a16:creationId xmlns:a16="http://schemas.microsoft.com/office/drawing/2014/main" id="{5A44EB91-B568-41D4-8D8A-A224D5E92834}"/>
              </a:ext>
            </a:extLst>
          </p:cNvPr>
          <p:cNvPicPr>
            <a:picLocks noChangeAspect="1"/>
          </p:cNvPicPr>
          <p:nvPr/>
        </p:nvPicPr>
        <p:blipFill>
          <a:blip r:embed="rId2"/>
          <a:stretch>
            <a:fillRect/>
          </a:stretch>
        </p:blipFill>
        <p:spPr>
          <a:xfrm>
            <a:off x="283063" y="1381125"/>
            <a:ext cx="6000750" cy="4095750"/>
          </a:xfrm>
          <a:prstGeom prst="rect">
            <a:avLst/>
          </a:prstGeom>
        </p:spPr>
      </p:pic>
      <p:sp>
        <p:nvSpPr>
          <p:cNvPr id="6" name="Rechteck: abgerundete Ecken 5">
            <a:extLst>
              <a:ext uri="{FF2B5EF4-FFF2-40B4-BE49-F238E27FC236}">
                <a16:creationId xmlns:a16="http://schemas.microsoft.com/office/drawing/2014/main" id="{7A92FADF-03E1-4267-B03B-1425B793374A}"/>
              </a:ext>
            </a:extLst>
          </p:cNvPr>
          <p:cNvSpPr/>
          <p:nvPr/>
        </p:nvSpPr>
        <p:spPr>
          <a:xfrm>
            <a:off x="283063" y="4903458"/>
            <a:ext cx="3064571" cy="47445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6644312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C0B80-1640-4E85-B1C3-7A8525D49B3B}"/>
              </a:ext>
            </a:extLst>
          </p:cNvPr>
          <p:cNvSpPr>
            <a:spLocks noGrp="1"/>
          </p:cNvSpPr>
          <p:nvPr>
            <p:ph type="title"/>
          </p:nvPr>
        </p:nvSpPr>
        <p:spPr/>
        <p:txBody>
          <a:bodyPr/>
          <a:lstStyle/>
          <a:p>
            <a:r>
              <a:rPr lang="de-DE" dirty="0"/>
              <a:t>Möglichkeiten zum hinzufügen von Dateien</a:t>
            </a:r>
            <a:endParaRPr lang="en-DE" dirty="0"/>
          </a:p>
        </p:txBody>
      </p:sp>
      <p:sp>
        <p:nvSpPr>
          <p:cNvPr id="3" name="Textplatzhalter 2">
            <a:extLst>
              <a:ext uri="{FF2B5EF4-FFF2-40B4-BE49-F238E27FC236}">
                <a16:creationId xmlns:a16="http://schemas.microsoft.com/office/drawing/2014/main" id="{B9C6B5FA-1F11-4B40-8888-13D9E1203A26}"/>
              </a:ext>
            </a:extLst>
          </p:cNvPr>
          <p:cNvSpPr>
            <a:spLocks noGrp="1"/>
          </p:cNvSpPr>
          <p:nvPr>
            <p:ph type="body" sz="quarter" idx="10"/>
          </p:nvPr>
        </p:nvSpPr>
        <p:spPr>
          <a:xfrm>
            <a:off x="283063" y="1524000"/>
            <a:ext cx="11546267" cy="4950939"/>
          </a:xfrm>
        </p:spPr>
        <p:txBody>
          <a:bodyPr/>
          <a:lstStyle/>
          <a:p>
            <a:r>
              <a:rPr lang="de-DE" dirty="0"/>
              <a:t>Drag and Drop – Mit dieser Möglichkeit können mit gedrückter linker Maustaste, Dateien vom lokalen PC in das Fenster ED (Eigene Dateien) verschoben werden. Achtung, am Cursor erkennen wir ob kopiert, verschoben oder eine Verknüpfung erzeugt wird.</a:t>
            </a:r>
          </a:p>
          <a:p>
            <a:endParaRPr lang="de-DE" dirty="0"/>
          </a:p>
          <a:p>
            <a:endParaRPr lang="de-DE" dirty="0"/>
          </a:p>
          <a:p>
            <a:r>
              <a:rPr lang="de-DE" dirty="0"/>
              <a:t>Mit der Scanfunktion in den ED, nicht jeder Scanner eignet sich hier. Epson Dokumentenscanner funktionieren ;-)</a:t>
            </a:r>
          </a:p>
          <a:p>
            <a:r>
              <a:rPr lang="de-DE" dirty="0"/>
              <a:t>Mit der Funktion „überwachter Ordner“ hier wird über einen Rechtsklick auf den Zielordner ein lokaler Ordner als Partner festgelegt. Alle Dateien die im lokalen Ordner landen, werden automatisch hochgeladen</a:t>
            </a:r>
          </a:p>
          <a:p>
            <a:pPr marL="0" indent="0">
              <a:buNone/>
            </a:pPr>
            <a:endParaRPr lang="de-DE" dirty="0"/>
          </a:p>
          <a:p>
            <a:pPr lvl="1"/>
            <a:endParaRPr lang="en-DE" dirty="0"/>
          </a:p>
        </p:txBody>
      </p:sp>
      <p:pic>
        <p:nvPicPr>
          <p:cNvPr id="7" name="Grafik 6">
            <a:extLst>
              <a:ext uri="{FF2B5EF4-FFF2-40B4-BE49-F238E27FC236}">
                <a16:creationId xmlns:a16="http://schemas.microsoft.com/office/drawing/2014/main" id="{2FD32E82-EE95-4EDD-AEB1-F56E46F883C9}"/>
              </a:ext>
            </a:extLst>
          </p:cNvPr>
          <p:cNvPicPr>
            <a:picLocks noChangeAspect="1"/>
          </p:cNvPicPr>
          <p:nvPr/>
        </p:nvPicPr>
        <p:blipFill rotWithShape="1">
          <a:blip r:embed="rId2"/>
          <a:srcRect l="30132" t="16733" r="39187" b="33052"/>
          <a:stretch/>
        </p:blipFill>
        <p:spPr>
          <a:xfrm>
            <a:off x="867906" y="2650211"/>
            <a:ext cx="526941" cy="602221"/>
          </a:xfrm>
          <a:prstGeom prst="rect">
            <a:avLst/>
          </a:prstGeom>
        </p:spPr>
      </p:pic>
      <p:sp>
        <p:nvSpPr>
          <p:cNvPr id="8" name="Textfeld 7">
            <a:extLst>
              <a:ext uri="{FF2B5EF4-FFF2-40B4-BE49-F238E27FC236}">
                <a16:creationId xmlns:a16="http://schemas.microsoft.com/office/drawing/2014/main" id="{0396B8CB-429D-4C2D-B12F-BE79B6B37668}"/>
              </a:ext>
            </a:extLst>
          </p:cNvPr>
          <p:cNvSpPr txBox="1"/>
          <p:nvPr/>
        </p:nvSpPr>
        <p:spPr>
          <a:xfrm>
            <a:off x="1456841" y="2766655"/>
            <a:ext cx="7051729" cy="369332"/>
          </a:xfrm>
          <a:prstGeom prst="rect">
            <a:avLst/>
          </a:prstGeom>
          <a:noFill/>
        </p:spPr>
        <p:txBody>
          <a:bodyPr wrap="square" rtlCol="0">
            <a:spAutoFit/>
          </a:bodyPr>
          <a:lstStyle/>
          <a:p>
            <a:r>
              <a:rPr lang="de-DE" dirty="0"/>
              <a:t>Das + erzeugt eine Kopie, ohne das + wird verschoben</a:t>
            </a:r>
            <a:endParaRPr lang="en-DE" dirty="0"/>
          </a:p>
        </p:txBody>
      </p:sp>
      <p:pic>
        <p:nvPicPr>
          <p:cNvPr id="12" name="Grafik 11">
            <a:extLst>
              <a:ext uri="{FF2B5EF4-FFF2-40B4-BE49-F238E27FC236}">
                <a16:creationId xmlns:a16="http://schemas.microsoft.com/office/drawing/2014/main" id="{C5EE5BC2-3EE2-49C2-BD8C-17DCACA299DA}"/>
              </a:ext>
            </a:extLst>
          </p:cNvPr>
          <p:cNvPicPr>
            <a:picLocks noChangeAspect="1"/>
          </p:cNvPicPr>
          <p:nvPr/>
        </p:nvPicPr>
        <p:blipFill>
          <a:blip r:embed="rId3"/>
          <a:stretch>
            <a:fillRect/>
          </a:stretch>
        </p:blipFill>
        <p:spPr>
          <a:xfrm>
            <a:off x="5160935" y="5054286"/>
            <a:ext cx="3289206" cy="1560802"/>
          </a:xfrm>
          <a:prstGeom prst="rect">
            <a:avLst/>
          </a:prstGeom>
        </p:spPr>
      </p:pic>
      <mc:AlternateContent xmlns:mc="http://schemas.openxmlformats.org/markup-compatibility/2006" xmlns:pslz="http://schemas.microsoft.com/office/powerpoint/2016/slidezoom">
        <mc:Choice Requires="pslz">
          <p:graphicFrame>
            <p:nvGraphicFramePr>
              <p:cNvPr id="14" name="Folienzoom 13">
                <a:extLst>
                  <a:ext uri="{FF2B5EF4-FFF2-40B4-BE49-F238E27FC236}">
                    <a16:creationId xmlns:a16="http://schemas.microsoft.com/office/drawing/2014/main" id="{EC00D901-15B9-4022-9F04-2F98CC20CC7F}"/>
                  </a:ext>
                </a:extLst>
              </p:cNvPr>
              <p:cNvGraphicFramePr>
                <a:graphicFrameLocks noChangeAspect="1"/>
              </p:cNvGraphicFramePr>
              <p:nvPr>
                <p:extLst>
                  <p:ext uri="{D42A27DB-BD31-4B8C-83A1-F6EECF244321}">
                    <p14:modId xmlns:p14="http://schemas.microsoft.com/office/powerpoint/2010/main" val="2893806431"/>
                  </p:ext>
                </p:extLst>
              </p:nvPr>
            </p:nvGraphicFramePr>
            <p:xfrm>
              <a:off x="8508570" y="4760439"/>
              <a:ext cx="3048000" cy="1714500"/>
            </p:xfrm>
            <a:graphic>
              <a:graphicData uri="http://schemas.microsoft.com/office/powerpoint/2016/slidezoom">
                <pslz:sldZm>
                  <pslz:sldZmObj sldId="284" cId="1544260055">
                    <pslz:zmPr id="{C0F4CE65-D6E4-4A3F-8CC0-2FC5EC840E91}"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4" name="Folienzoom 13">
                <a:extLst>
                  <a:ext uri="{FF2B5EF4-FFF2-40B4-BE49-F238E27FC236}">
                    <a16:creationId xmlns:a16="http://schemas.microsoft.com/office/drawing/2014/main" id="{EC00D901-15B9-4022-9F04-2F98CC20CC7F}"/>
                  </a:ext>
                </a:extLst>
              </p:cNvPr>
              <p:cNvPicPr>
                <a:picLocks noGrp="1" noRot="1" noChangeAspect="1" noMove="1" noResize="1" noEditPoints="1" noAdjustHandles="1" noChangeArrowheads="1" noChangeShapeType="1"/>
              </p:cNvPicPr>
              <p:nvPr/>
            </p:nvPicPr>
            <p:blipFill>
              <a:blip r:embed="rId5"/>
              <a:stretch>
                <a:fillRect/>
              </a:stretch>
            </p:blipFill>
            <p:spPr>
              <a:xfrm>
                <a:off x="8508570" y="476043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174826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FA5C3-848B-4063-B5AF-D6BD6C4DA3F4}"/>
              </a:ext>
            </a:extLst>
          </p:cNvPr>
          <p:cNvSpPr>
            <a:spLocks noGrp="1"/>
          </p:cNvSpPr>
          <p:nvPr>
            <p:ph type="title"/>
          </p:nvPr>
        </p:nvSpPr>
        <p:spPr/>
        <p:txBody>
          <a:bodyPr/>
          <a:lstStyle/>
          <a:p>
            <a:r>
              <a:rPr lang="de-DE" dirty="0"/>
              <a:t>BLSV DOSB Meldung</a:t>
            </a:r>
            <a:endParaRPr lang="en-DE" dirty="0"/>
          </a:p>
        </p:txBody>
      </p:sp>
      <p:sp>
        <p:nvSpPr>
          <p:cNvPr id="3" name="Textplatzhalter 2">
            <a:extLst>
              <a:ext uri="{FF2B5EF4-FFF2-40B4-BE49-F238E27FC236}">
                <a16:creationId xmlns:a16="http://schemas.microsoft.com/office/drawing/2014/main" id="{C749B24D-01D6-458E-B4F4-9A380002E5E1}"/>
              </a:ext>
            </a:extLst>
          </p:cNvPr>
          <p:cNvSpPr>
            <a:spLocks noGrp="1"/>
          </p:cNvSpPr>
          <p:nvPr>
            <p:ph type="body" sz="quarter" idx="10"/>
          </p:nvPr>
        </p:nvSpPr>
        <p:spPr>
          <a:xfrm>
            <a:off x="283063" y="1524000"/>
            <a:ext cx="11635134" cy="4950939"/>
          </a:xfrm>
        </p:spPr>
        <p:txBody>
          <a:bodyPr/>
          <a:lstStyle/>
          <a:p>
            <a:pPr marL="0" indent="0">
              <a:buNone/>
            </a:pPr>
            <a:r>
              <a:rPr lang="de-DE" dirty="0"/>
              <a:t>In Netxp-Verein haben wir die Möglichkeit Mitgliedermeldungen für die Sportlandesverbände zu erzeugen. Hier unterscheiden wir zwischen der Meldung in Bayern für den BLSV und einer Meldung für alle anderen Landesverbände.</a:t>
            </a:r>
          </a:p>
          <a:p>
            <a:pPr marL="0" indent="0">
              <a:buNone/>
            </a:pPr>
            <a:r>
              <a:rPr lang="de-DE" dirty="0"/>
              <a:t>Mit den integrierten Meldetools können die Meldedateien erzeugt werden. Für den BLSV die Excelliste, für alle anderen die *.dat Dateien.</a:t>
            </a:r>
          </a:p>
          <a:p>
            <a:pPr marL="0" indent="0">
              <a:buNone/>
            </a:pPr>
            <a:r>
              <a:rPr lang="de-DE" dirty="0"/>
              <a:t>Die Unterscheidung der Sportverbände wird durch die Einstellung unter Verein -&gt; Vereinsdaten getroffen.</a:t>
            </a:r>
          </a:p>
          <a:p>
            <a:pPr marL="0" indent="0">
              <a:buNone/>
            </a:pPr>
            <a:endParaRPr lang="en-DE" dirty="0"/>
          </a:p>
        </p:txBody>
      </p:sp>
      <p:pic>
        <p:nvPicPr>
          <p:cNvPr id="5" name="Grafik 4">
            <a:extLst>
              <a:ext uri="{FF2B5EF4-FFF2-40B4-BE49-F238E27FC236}">
                <a16:creationId xmlns:a16="http://schemas.microsoft.com/office/drawing/2014/main" id="{AC8AC492-3F2E-47B3-8CF3-EDC3A06DEC72}"/>
              </a:ext>
            </a:extLst>
          </p:cNvPr>
          <p:cNvPicPr>
            <a:picLocks noChangeAspect="1"/>
          </p:cNvPicPr>
          <p:nvPr/>
        </p:nvPicPr>
        <p:blipFill>
          <a:blip r:embed="rId2"/>
          <a:stretch>
            <a:fillRect/>
          </a:stretch>
        </p:blipFill>
        <p:spPr>
          <a:xfrm>
            <a:off x="478131" y="4307911"/>
            <a:ext cx="2789162" cy="845893"/>
          </a:xfrm>
          <a:prstGeom prst="rect">
            <a:avLst/>
          </a:prstGeom>
        </p:spPr>
      </p:pic>
      <p:sp>
        <p:nvSpPr>
          <p:cNvPr id="6" name="Rechteck: abgerundete Ecken 5">
            <a:extLst>
              <a:ext uri="{FF2B5EF4-FFF2-40B4-BE49-F238E27FC236}">
                <a16:creationId xmlns:a16="http://schemas.microsoft.com/office/drawing/2014/main" id="{085CEC15-2826-44F3-A059-C828AF124D14}"/>
              </a:ext>
            </a:extLst>
          </p:cNvPr>
          <p:cNvSpPr/>
          <p:nvPr/>
        </p:nvSpPr>
        <p:spPr>
          <a:xfrm>
            <a:off x="1363852" y="4608992"/>
            <a:ext cx="1813301" cy="18773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776217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BF1C5-7F71-48C4-92A3-7EC432385F65}"/>
              </a:ext>
            </a:extLst>
          </p:cNvPr>
          <p:cNvSpPr>
            <a:spLocks noGrp="1"/>
          </p:cNvSpPr>
          <p:nvPr>
            <p:ph type="title"/>
          </p:nvPr>
        </p:nvSpPr>
        <p:spPr/>
        <p:txBody>
          <a:bodyPr/>
          <a:lstStyle/>
          <a:p>
            <a:r>
              <a:rPr lang="de-DE" dirty="0"/>
              <a:t>BLSV Meldung</a:t>
            </a:r>
            <a:endParaRPr lang="en-DE" dirty="0"/>
          </a:p>
        </p:txBody>
      </p:sp>
      <p:sp>
        <p:nvSpPr>
          <p:cNvPr id="3" name="Textplatzhalter 2">
            <a:extLst>
              <a:ext uri="{FF2B5EF4-FFF2-40B4-BE49-F238E27FC236}">
                <a16:creationId xmlns:a16="http://schemas.microsoft.com/office/drawing/2014/main" id="{7E1EE92E-A6D8-4CAB-BA48-8BE74E93A3F2}"/>
              </a:ext>
            </a:extLst>
          </p:cNvPr>
          <p:cNvSpPr>
            <a:spLocks noGrp="1"/>
          </p:cNvSpPr>
          <p:nvPr>
            <p:ph type="body" sz="quarter" idx="10"/>
          </p:nvPr>
        </p:nvSpPr>
        <p:spPr>
          <a:xfrm>
            <a:off x="7377193" y="1524000"/>
            <a:ext cx="4452137" cy="4950939"/>
          </a:xfrm>
        </p:spPr>
        <p:txBody>
          <a:bodyPr>
            <a:normAutofit fontScale="92500" lnSpcReduction="10000"/>
          </a:bodyPr>
          <a:lstStyle/>
          <a:p>
            <a:r>
              <a:rPr lang="de-DE" dirty="0"/>
              <a:t>Grundvoraussetzung ist die korrekte Vergabe der Sparten bei den Mitgliedern. (Gesamt Mitglieder und Fachsportarten, eigene Sparten nur mit BLSV Hinweis) Auch ist es essentiell, Geburtsdaten und das Geschlecht (nur m, w) bei den Mitgliedern zu speichern.</a:t>
            </a:r>
          </a:p>
          <a:p>
            <a:r>
              <a:rPr lang="de-DE" dirty="0"/>
              <a:t>Ist das erledigt und wurde kontrolliert, kann unter Verwaltung -&gt; Optionen die Meldedatei erzeugt werden</a:t>
            </a:r>
          </a:p>
          <a:p>
            <a:r>
              <a:rPr lang="de-DE" dirty="0"/>
              <a:t>Anschließend kann die Datei hochgeladen werden</a:t>
            </a:r>
          </a:p>
          <a:p>
            <a:r>
              <a:rPr lang="de-DE" dirty="0"/>
              <a:t>Mit jeder Meldung werden alle Mitglieder gemeldet</a:t>
            </a:r>
            <a:endParaRPr lang="en-DE" dirty="0"/>
          </a:p>
        </p:txBody>
      </p:sp>
      <p:pic>
        <p:nvPicPr>
          <p:cNvPr id="5" name="Grafik 4">
            <a:extLst>
              <a:ext uri="{FF2B5EF4-FFF2-40B4-BE49-F238E27FC236}">
                <a16:creationId xmlns:a16="http://schemas.microsoft.com/office/drawing/2014/main" id="{588DD050-6750-4FC9-933F-CA5D0ECA0FA3}"/>
              </a:ext>
            </a:extLst>
          </p:cNvPr>
          <p:cNvPicPr>
            <a:picLocks noChangeAspect="1"/>
          </p:cNvPicPr>
          <p:nvPr/>
        </p:nvPicPr>
        <p:blipFill>
          <a:blip r:embed="rId2"/>
          <a:stretch>
            <a:fillRect/>
          </a:stretch>
        </p:blipFill>
        <p:spPr>
          <a:xfrm>
            <a:off x="283063" y="1378522"/>
            <a:ext cx="7005210" cy="4890541"/>
          </a:xfrm>
          <a:prstGeom prst="rect">
            <a:avLst/>
          </a:prstGeom>
        </p:spPr>
      </p:pic>
      <p:sp>
        <p:nvSpPr>
          <p:cNvPr id="6" name="Rechteck: abgerundete Ecken 5">
            <a:extLst>
              <a:ext uri="{FF2B5EF4-FFF2-40B4-BE49-F238E27FC236}">
                <a16:creationId xmlns:a16="http://schemas.microsoft.com/office/drawing/2014/main" id="{A65D6709-0A21-4152-A63E-893B92B3BFFD}"/>
              </a:ext>
            </a:extLst>
          </p:cNvPr>
          <p:cNvSpPr/>
          <p:nvPr/>
        </p:nvSpPr>
        <p:spPr>
          <a:xfrm>
            <a:off x="2247255" y="1774556"/>
            <a:ext cx="5041018" cy="358010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E9E1CACB-0204-4955-95EE-9E90CC91023E}"/>
              </a:ext>
            </a:extLst>
          </p:cNvPr>
          <p:cNvSpPr/>
          <p:nvPr/>
        </p:nvSpPr>
        <p:spPr>
          <a:xfrm>
            <a:off x="2247255" y="5876442"/>
            <a:ext cx="1071965" cy="39262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5899193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20BA5-814C-4080-8F8D-AE47B1AFACE6}"/>
              </a:ext>
            </a:extLst>
          </p:cNvPr>
          <p:cNvSpPr>
            <a:spLocks noGrp="1"/>
          </p:cNvSpPr>
          <p:nvPr>
            <p:ph type="title"/>
          </p:nvPr>
        </p:nvSpPr>
        <p:spPr/>
        <p:txBody>
          <a:bodyPr/>
          <a:lstStyle/>
          <a:p>
            <a:r>
              <a:rPr lang="de-DE" dirty="0"/>
              <a:t>DOSB Meldung</a:t>
            </a:r>
            <a:endParaRPr lang="en-DE" dirty="0"/>
          </a:p>
        </p:txBody>
      </p:sp>
      <p:sp>
        <p:nvSpPr>
          <p:cNvPr id="3" name="Textplatzhalter 2">
            <a:extLst>
              <a:ext uri="{FF2B5EF4-FFF2-40B4-BE49-F238E27FC236}">
                <a16:creationId xmlns:a16="http://schemas.microsoft.com/office/drawing/2014/main" id="{3275D497-1646-4C8E-9849-F69014C0D4B7}"/>
              </a:ext>
            </a:extLst>
          </p:cNvPr>
          <p:cNvSpPr>
            <a:spLocks noGrp="1"/>
          </p:cNvSpPr>
          <p:nvPr>
            <p:ph type="body" sz="quarter" idx="10"/>
          </p:nvPr>
        </p:nvSpPr>
        <p:spPr>
          <a:xfrm>
            <a:off x="283063" y="1524000"/>
            <a:ext cx="11546267" cy="4950939"/>
          </a:xfrm>
        </p:spPr>
        <p:txBody>
          <a:bodyPr/>
          <a:lstStyle/>
          <a:p>
            <a:r>
              <a:rPr lang="de-DE" dirty="0"/>
              <a:t>Wir finden die Schnittstelle unter Verwaltung -&gt; DOSB</a:t>
            </a:r>
          </a:p>
          <a:p>
            <a:r>
              <a:rPr lang="de-DE" dirty="0"/>
              <a:t>PIN und TAN sind optional</a:t>
            </a:r>
          </a:p>
          <a:p>
            <a:r>
              <a:rPr lang="de-DE" dirty="0"/>
              <a:t>Im ersten Schritt müssen die Stammdaten nach Vorgabe DOSB erfasst werden.</a:t>
            </a:r>
          </a:p>
          <a:p>
            <a:r>
              <a:rPr lang="de-DE" dirty="0"/>
              <a:t>Im nächsten Schritt werden die Funktionäre erfasst</a:t>
            </a:r>
          </a:p>
          <a:p>
            <a:r>
              <a:rPr lang="de-DE" dirty="0"/>
              <a:t>Jetzt werden die Netxp-Verein Sparten den entsprechenden DOSB Abteilungen zugeordnet.</a:t>
            </a:r>
          </a:p>
          <a:p>
            <a:r>
              <a:rPr lang="de-DE" dirty="0"/>
              <a:t>Nach Abschluss wird das Ergebnisfenster mit den Meldedateien angezeigt, diese können an jeden beliebigen Ort kopiert werden. Sollten Mitglieder fehlen, prüfen Sie auch hier bitte nach Sparte, Geschlecht (nur </a:t>
            </a:r>
            <a:r>
              <a:rPr lang="de-DE" dirty="0" err="1"/>
              <a:t>m,w</a:t>
            </a:r>
            <a:r>
              <a:rPr lang="de-DE" dirty="0"/>
              <a:t>) und Geburtsdatum. Diese Daten ,</a:t>
            </a:r>
            <a:r>
              <a:rPr lang="de-DE" dirty="0" err="1"/>
              <a:t>üssen</a:t>
            </a:r>
            <a:r>
              <a:rPr lang="de-DE" dirty="0"/>
              <a:t> bei allen Mitgliedern vorliegen.</a:t>
            </a:r>
            <a:endParaRPr lang="en-DE"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F9964571-7445-4B89-A2ED-5AB538B5BC53}"/>
                  </a:ext>
                </a:extLst>
              </p:cNvPr>
              <p:cNvGraphicFramePr>
                <a:graphicFrameLocks noChangeAspect="1"/>
              </p:cNvGraphicFramePr>
              <p:nvPr>
                <p:extLst>
                  <p:ext uri="{D42A27DB-BD31-4B8C-83A1-F6EECF244321}">
                    <p14:modId xmlns:p14="http://schemas.microsoft.com/office/powerpoint/2010/main" val="3777293420"/>
                  </p:ext>
                </p:extLst>
              </p:nvPr>
            </p:nvGraphicFramePr>
            <p:xfrm>
              <a:off x="7970723" y="4505164"/>
              <a:ext cx="3048000" cy="1714500"/>
            </p:xfrm>
            <a:graphic>
              <a:graphicData uri="http://schemas.microsoft.com/office/powerpoint/2016/slidezoom">
                <pslz:sldZm>
                  <pslz:sldZmObj sldId="284" cId="1544260055">
                    <pslz:zmPr id="{C1C1E7D2-A817-4986-B6BD-9B101C7B42A6}"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Folienzoom 4">
                <a:extLst>
                  <a:ext uri="{FF2B5EF4-FFF2-40B4-BE49-F238E27FC236}">
                    <a16:creationId xmlns:a16="http://schemas.microsoft.com/office/drawing/2014/main" id="{F9964571-7445-4B89-A2ED-5AB538B5BC53}"/>
                  </a:ext>
                </a:extLst>
              </p:cNvPr>
              <p:cNvPicPr>
                <a:picLocks noGrp="1" noRot="1" noChangeAspect="1" noMove="1" noResize="1" noEditPoints="1" noAdjustHandles="1" noChangeArrowheads="1" noChangeShapeType="1"/>
              </p:cNvPicPr>
              <p:nvPr/>
            </p:nvPicPr>
            <p:blipFill>
              <a:blip r:embed="rId3"/>
              <a:stretch>
                <a:fillRect/>
              </a:stretch>
            </p:blipFill>
            <p:spPr>
              <a:xfrm>
                <a:off x="7970723" y="450516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62657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DFE04-1C97-4AC6-A9E4-AE9761783E47}"/>
              </a:ext>
            </a:extLst>
          </p:cNvPr>
          <p:cNvSpPr>
            <a:spLocks noGrp="1"/>
          </p:cNvSpPr>
          <p:nvPr>
            <p:ph type="title"/>
          </p:nvPr>
        </p:nvSpPr>
        <p:spPr/>
        <p:txBody>
          <a:bodyPr/>
          <a:lstStyle/>
          <a:p>
            <a:r>
              <a:rPr lang="de-DE" dirty="0"/>
              <a:t>Eigene Felder</a:t>
            </a:r>
            <a:endParaRPr lang="en-DE" dirty="0"/>
          </a:p>
        </p:txBody>
      </p:sp>
      <p:sp>
        <p:nvSpPr>
          <p:cNvPr id="3" name="Textplatzhalter 2">
            <a:extLst>
              <a:ext uri="{FF2B5EF4-FFF2-40B4-BE49-F238E27FC236}">
                <a16:creationId xmlns:a16="http://schemas.microsoft.com/office/drawing/2014/main" id="{E9D74C8A-BFF4-4C65-92CC-BD60E671EDE9}"/>
              </a:ext>
            </a:extLst>
          </p:cNvPr>
          <p:cNvSpPr>
            <a:spLocks noGrp="1"/>
          </p:cNvSpPr>
          <p:nvPr>
            <p:ph type="body" sz="quarter" idx="10"/>
          </p:nvPr>
        </p:nvSpPr>
        <p:spPr>
          <a:xfrm>
            <a:off x="283063" y="1524000"/>
            <a:ext cx="11546267" cy="4950939"/>
          </a:xfrm>
        </p:spPr>
        <p:txBody>
          <a:bodyPr/>
          <a:lstStyle/>
          <a:p>
            <a:pPr marL="0" indent="0">
              <a:buNone/>
            </a:pPr>
            <a:r>
              <a:rPr lang="de-DE" dirty="0"/>
              <a:t>In Netxp-Verein können beliebig viele eigene Felder erstellt werden. Die Integration der eigenen Felder ist vollumfänglich, so können diese in ALLEN Bereichen genauso verwendet werden wie die Netxp-Verein Standardfelder. Später lernen wir, wie wir mithilfe des Maskendesigner, diese Felder in sinnvoll in die Mitgliedermasken integrieren können.</a:t>
            </a:r>
            <a:br>
              <a:rPr lang="de-DE" dirty="0"/>
            </a:br>
            <a:endParaRPr lang="de-DE" dirty="0"/>
          </a:p>
          <a:p>
            <a:pPr marL="0" indent="0">
              <a:buNone/>
            </a:pPr>
            <a:r>
              <a:rPr lang="de-DE" dirty="0"/>
              <a:t>Wir finden die eigenen Felder (EF) als angemeldeter Admin, unter Verwaltung -&gt; Optionen -&gt; Register: Mitglieder -&gt; Unterregister: Eigenen Felder.</a:t>
            </a:r>
          </a:p>
          <a:p>
            <a:pPr marL="0" indent="0">
              <a:buNone/>
            </a:pPr>
            <a:endParaRPr lang="en-DE" dirty="0"/>
          </a:p>
        </p:txBody>
      </p:sp>
      <p:pic>
        <p:nvPicPr>
          <p:cNvPr id="5" name="Grafik 4">
            <a:extLst>
              <a:ext uri="{FF2B5EF4-FFF2-40B4-BE49-F238E27FC236}">
                <a16:creationId xmlns:a16="http://schemas.microsoft.com/office/drawing/2014/main" id="{DA151D5D-14A7-4387-9180-BD3A0BF5CD74}"/>
              </a:ext>
            </a:extLst>
          </p:cNvPr>
          <p:cNvPicPr>
            <a:picLocks noChangeAspect="1"/>
          </p:cNvPicPr>
          <p:nvPr/>
        </p:nvPicPr>
        <p:blipFill>
          <a:blip r:embed="rId2"/>
          <a:stretch>
            <a:fillRect/>
          </a:stretch>
        </p:blipFill>
        <p:spPr>
          <a:xfrm>
            <a:off x="362670" y="4016204"/>
            <a:ext cx="4300175" cy="2635591"/>
          </a:xfrm>
          <a:prstGeom prst="rect">
            <a:avLst/>
          </a:prstGeom>
        </p:spPr>
      </p:pic>
      <p:sp>
        <p:nvSpPr>
          <p:cNvPr id="6" name="Rechteck: abgerundete Ecken 5">
            <a:extLst>
              <a:ext uri="{FF2B5EF4-FFF2-40B4-BE49-F238E27FC236}">
                <a16:creationId xmlns:a16="http://schemas.microsoft.com/office/drawing/2014/main" id="{9E1B11AA-8DB1-4379-8429-4520F9A0C702}"/>
              </a:ext>
            </a:extLst>
          </p:cNvPr>
          <p:cNvSpPr/>
          <p:nvPr/>
        </p:nvSpPr>
        <p:spPr>
          <a:xfrm>
            <a:off x="712923" y="5835112"/>
            <a:ext cx="3781586" cy="24022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feld 6">
            <a:extLst>
              <a:ext uri="{FF2B5EF4-FFF2-40B4-BE49-F238E27FC236}">
                <a16:creationId xmlns:a16="http://schemas.microsoft.com/office/drawing/2014/main" id="{A637193A-9D15-4733-9BD1-59803250A447}"/>
              </a:ext>
            </a:extLst>
          </p:cNvPr>
          <p:cNvSpPr txBox="1"/>
          <p:nvPr/>
        </p:nvSpPr>
        <p:spPr>
          <a:xfrm>
            <a:off x="4967207" y="4207790"/>
            <a:ext cx="6749512" cy="923330"/>
          </a:xfrm>
          <a:prstGeom prst="rect">
            <a:avLst/>
          </a:prstGeom>
          <a:noFill/>
        </p:spPr>
        <p:txBody>
          <a:bodyPr wrap="square" rtlCol="0">
            <a:spAutoFit/>
          </a:bodyPr>
          <a:lstStyle/>
          <a:p>
            <a:r>
              <a:rPr lang="de-DE" dirty="0"/>
              <a:t>Nach jedem hinzufügen, bearbeiten oder löschen, MUSS Netxp-Verein neu gestattet werden, damit die Änderungen übernommen werden</a:t>
            </a:r>
            <a:endParaRPr lang="en-DE" dirty="0"/>
          </a:p>
        </p:txBody>
      </p:sp>
    </p:spTree>
    <p:extLst>
      <p:ext uri="{BB962C8B-B14F-4D97-AF65-F5344CB8AC3E}">
        <p14:creationId xmlns:p14="http://schemas.microsoft.com/office/powerpoint/2010/main" val="2640073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AAB70-3C2E-4289-B977-9DCD46B0F65F}"/>
              </a:ext>
            </a:extLst>
          </p:cNvPr>
          <p:cNvSpPr>
            <a:spLocks noGrp="1"/>
          </p:cNvSpPr>
          <p:nvPr>
            <p:ph type="title"/>
          </p:nvPr>
        </p:nvSpPr>
        <p:spPr/>
        <p:txBody>
          <a:bodyPr/>
          <a:lstStyle/>
          <a:p>
            <a:r>
              <a:rPr lang="de-DE" dirty="0"/>
              <a:t>Tag 3</a:t>
            </a:r>
            <a:endParaRPr lang="en-DE" dirty="0"/>
          </a:p>
        </p:txBody>
      </p:sp>
      <p:sp>
        <p:nvSpPr>
          <p:cNvPr id="3" name="Textfeld 2">
            <a:extLst>
              <a:ext uri="{FF2B5EF4-FFF2-40B4-BE49-F238E27FC236}">
                <a16:creationId xmlns:a16="http://schemas.microsoft.com/office/drawing/2014/main" id="{65FC571A-5969-4DF5-9D17-DD0B97A2ACC1}"/>
              </a:ext>
            </a:extLst>
          </p:cNvPr>
          <p:cNvSpPr txBox="1"/>
          <p:nvPr/>
        </p:nvSpPr>
        <p:spPr>
          <a:xfrm>
            <a:off x="362311" y="1877568"/>
            <a:ext cx="11308080" cy="295465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dirty="0">
                <a:hlinkClick r:id="rId2" action="ppaction://hlinksldjump">
                  <a:extLst>
                    <a:ext uri="{A12FA001-AC4F-418D-AE19-62706E023703}">
                      <ahyp:hlinkClr xmlns:ahyp="http://schemas.microsoft.com/office/drawing/2018/hyperlinkcolor" val="tx"/>
                    </a:ext>
                  </a:extLst>
                </a:hlinkClick>
              </a:rPr>
              <a:t>Auslösen von Briefen und Listen (Drucken)</a:t>
            </a:r>
            <a:endParaRPr lang="de-DE" dirty="0"/>
          </a:p>
          <a:p>
            <a:pPr marL="285750" indent="-285750">
              <a:spcBef>
                <a:spcPts val="600"/>
              </a:spcBef>
              <a:spcAft>
                <a:spcPts val="600"/>
              </a:spcAft>
              <a:buFont typeface="Arial" panose="020B0604020202020204" pitchFamily="34" charset="0"/>
              <a:buChar char="•"/>
            </a:pPr>
            <a:r>
              <a:rPr lang="de-DE" dirty="0">
                <a:hlinkClick r:id="rId3" action="ppaction://hlinksldjump">
                  <a:extLst>
                    <a:ext uri="{A12FA001-AC4F-418D-AE19-62706E023703}">
                      <ahyp:hlinkClr xmlns:ahyp="http://schemas.microsoft.com/office/drawing/2018/hyperlinkcolor" val="tx"/>
                    </a:ext>
                  </a:extLst>
                </a:hlinkClick>
              </a:rPr>
              <a:t>Arbeiten mit der Dokumentenablage</a:t>
            </a:r>
            <a:endParaRPr lang="de-DE" dirty="0"/>
          </a:p>
          <a:p>
            <a:pPr marL="285750" indent="-285750">
              <a:spcBef>
                <a:spcPts val="600"/>
              </a:spcBef>
              <a:spcAft>
                <a:spcPts val="600"/>
              </a:spcAft>
              <a:buFont typeface="Arial" panose="020B0604020202020204" pitchFamily="34" charset="0"/>
              <a:buChar char="•"/>
            </a:pPr>
            <a:r>
              <a:rPr lang="de-DE" dirty="0">
                <a:hlinkClick r:id="rId4" action="ppaction://hlinksldjump">
                  <a:extLst>
                    <a:ext uri="{A12FA001-AC4F-418D-AE19-62706E023703}">
                      <ahyp:hlinkClr xmlns:ahyp="http://schemas.microsoft.com/office/drawing/2018/hyperlinkcolor" val="tx"/>
                    </a:ext>
                  </a:extLst>
                </a:hlinkClick>
              </a:rPr>
              <a:t>Emailversand</a:t>
            </a:r>
            <a:endParaRPr lang="de-DE" dirty="0"/>
          </a:p>
          <a:p>
            <a:pPr marL="742950" lvl="1" indent="-285750">
              <a:spcBef>
                <a:spcPts val="600"/>
              </a:spcBef>
              <a:spcAft>
                <a:spcPts val="600"/>
              </a:spcAft>
              <a:buFont typeface="Arial" panose="020B0604020202020204" pitchFamily="34" charset="0"/>
              <a:buChar char="•"/>
            </a:pPr>
            <a:r>
              <a:rPr lang="de-DE" dirty="0">
                <a:hlinkClick r:id="rId5" action="ppaction://hlinksldjump">
                  <a:extLst>
                    <a:ext uri="{A12FA001-AC4F-418D-AE19-62706E023703}">
                      <ahyp:hlinkClr xmlns:ahyp="http://schemas.microsoft.com/office/drawing/2018/hyperlinkcolor" val="tx"/>
                    </a:ext>
                  </a:extLst>
                </a:hlinkClick>
              </a:rPr>
              <a:t>Der einfache Client (nur senden)</a:t>
            </a:r>
            <a:endParaRPr lang="de-DE" dirty="0"/>
          </a:p>
          <a:p>
            <a:pPr marL="742950" lvl="1" indent="-285750">
              <a:spcBef>
                <a:spcPts val="600"/>
              </a:spcBef>
              <a:spcAft>
                <a:spcPts val="600"/>
              </a:spcAft>
              <a:buFont typeface="Arial" panose="020B0604020202020204" pitchFamily="34" charset="0"/>
              <a:buChar char="•"/>
            </a:pPr>
            <a:r>
              <a:rPr lang="de-DE" dirty="0">
                <a:hlinkClick r:id="rId6" action="ppaction://hlinksldjump">
                  <a:extLst>
                    <a:ext uri="{A12FA001-AC4F-418D-AE19-62706E023703}">
                      <ahyp:hlinkClr xmlns:ahyp="http://schemas.microsoft.com/office/drawing/2018/hyperlinkcolor" val="tx"/>
                    </a:ext>
                  </a:extLst>
                </a:hlinkClick>
              </a:rPr>
              <a:t>Der erweiterte Client (senden empfangen und zu Mitglied ablegen)</a:t>
            </a:r>
            <a:endParaRPr lang="de-DE" dirty="0"/>
          </a:p>
          <a:p>
            <a:pPr marL="285750" indent="-285750">
              <a:spcBef>
                <a:spcPts val="600"/>
              </a:spcBef>
              <a:spcAft>
                <a:spcPts val="600"/>
              </a:spcAft>
              <a:buFont typeface="Arial" panose="020B0604020202020204" pitchFamily="34" charset="0"/>
              <a:buChar char="•"/>
            </a:pPr>
            <a:r>
              <a:rPr lang="de-DE" dirty="0">
                <a:hlinkClick r:id="rId7" action="ppaction://hlinksldjump">
                  <a:extLst>
                    <a:ext uri="{A12FA001-AC4F-418D-AE19-62706E023703}">
                      <ahyp:hlinkClr xmlns:ahyp="http://schemas.microsoft.com/office/drawing/2018/hyperlinkcolor" val="tx"/>
                    </a:ext>
                  </a:extLst>
                </a:hlinkClick>
              </a:rPr>
              <a:t>Versand und Empfang von SMS Kurznachrichten</a:t>
            </a:r>
            <a:endParaRPr lang="de-DE" dirty="0"/>
          </a:p>
          <a:p>
            <a:pPr marL="285750" indent="-285750">
              <a:spcBef>
                <a:spcPts val="600"/>
              </a:spcBef>
              <a:spcAft>
                <a:spcPts val="600"/>
              </a:spcAft>
              <a:buFont typeface="Arial" panose="020B0604020202020204" pitchFamily="34" charset="0"/>
              <a:buChar char="•"/>
            </a:pPr>
            <a:r>
              <a:rPr lang="de-DE" dirty="0">
                <a:hlinkClick r:id="rId8" action="ppaction://hlinksldjump">
                  <a:extLst>
                    <a:ext uri="{A12FA001-AC4F-418D-AE19-62706E023703}">
                      <ahyp:hlinkClr xmlns:ahyp="http://schemas.microsoft.com/office/drawing/2018/hyperlinkcolor" val="tx"/>
                    </a:ext>
                  </a:extLst>
                </a:hlinkClick>
              </a:rPr>
              <a:t>Verwendung der Erinnerungslisten </a:t>
            </a:r>
            <a:endParaRPr lang="de-DE" dirty="0"/>
          </a:p>
        </p:txBody>
      </p:sp>
    </p:spTree>
    <p:extLst>
      <p:ext uri="{BB962C8B-B14F-4D97-AF65-F5344CB8AC3E}">
        <p14:creationId xmlns:p14="http://schemas.microsoft.com/office/powerpoint/2010/main" val="468113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6A40-F0DC-40AC-92F6-B32796B1D92B}"/>
              </a:ext>
            </a:extLst>
          </p:cNvPr>
          <p:cNvSpPr>
            <a:spLocks noGrp="1"/>
          </p:cNvSpPr>
          <p:nvPr>
            <p:ph type="title"/>
          </p:nvPr>
        </p:nvSpPr>
        <p:spPr/>
        <p:txBody>
          <a:bodyPr/>
          <a:lstStyle/>
          <a:p>
            <a:r>
              <a:rPr lang="de-DE" dirty="0"/>
              <a:t>Felder</a:t>
            </a:r>
            <a:endParaRPr lang="en-DE" dirty="0"/>
          </a:p>
        </p:txBody>
      </p:sp>
      <p:sp>
        <p:nvSpPr>
          <p:cNvPr id="3" name="Textplatzhalter 2">
            <a:extLst>
              <a:ext uri="{FF2B5EF4-FFF2-40B4-BE49-F238E27FC236}">
                <a16:creationId xmlns:a16="http://schemas.microsoft.com/office/drawing/2014/main" id="{96160DB4-9FC9-4F5F-8EF5-8F989CC07F1E}"/>
              </a:ext>
            </a:extLst>
          </p:cNvPr>
          <p:cNvSpPr>
            <a:spLocks noGrp="1"/>
          </p:cNvSpPr>
          <p:nvPr>
            <p:ph type="body" sz="quarter" idx="10"/>
          </p:nvPr>
        </p:nvSpPr>
        <p:spPr>
          <a:xfrm>
            <a:off x="283063" y="1524000"/>
            <a:ext cx="11546267" cy="4950939"/>
          </a:xfrm>
        </p:spPr>
        <p:txBody>
          <a:bodyPr>
            <a:normAutofit lnSpcReduction="10000"/>
          </a:bodyPr>
          <a:lstStyle/>
          <a:p>
            <a:r>
              <a:rPr lang="de-DE" dirty="0"/>
              <a:t>Feldbezeichnung – Name des Feldes, mit dieser Bezeichnung wird das Feld verwendet</a:t>
            </a:r>
          </a:p>
          <a:p>
            <a:r>
              <a:rPr lang="de-DE" dirty="0"/>
              <a:t>Felddatentypen:</a:t>
            </a:r>
          </a:p>
          <a:p>
            <a:pPr lvl="1"/>
            <a:r>
              <a:rPr lang="de-DE" dirty="0"/>
              <a:t>Textfeld (250 Zeichen) – Freier, alphanummerischer Text bis zu 250 Zeichen</a:t>
            </a:r>
          </a:p>
          <a:p>
            <a:pPr lvl="1"/>
            <a:r>
              <a:rPr lang="de-DE" dirty="0"/>
              <a:t>Ja / Nein – Kann nur Wahr oder falsch enthalten </a:t>
            </a:r>
          </a:p>
          <a:p>
            <a:pPr lvl="1"/>
            <a:r>
              <a:rPr lang="de-DE" dirty="0"/>
              <a:t>Datum – Datum mit „</a:t>
            </a:r>
            <a:r>
              <a:rPr lang="de-DE" dirty="0" err="1"/>
              <a:t>Datumspicker</a:t>
            </a:r>
            <a:r>
              <a:rPr lang="de-DE" dirty="0"/>
              <a:t>“</a:t>
            </a:r>
          </a:p>
          <a:p>
            <a:pPr lvl="1"/>
            <a:r>
              <a:rPr lang="de-DE" dirty="0" err="1"/>
              <a:t>Wahlbox</a:t>
            </a:r>
            <a:r>
              <a:rPr lang="de-DE" dirty="0"/>
              <a:t> – Dropdownelement mit beliebig vielen fixen Werten</a:t>
            </a:r>
          </a:p>
          <a:p>
            <a:pPr lvl="1"/>
            <a:r>
              <a:rPr lang="de-DE" dirty="0" err="1"/>
              <a:t>Wahlbox</a:t>
            </a:r>
            <a:r>
              <a:rPr lang="de-DE" dirty="0"/>
              <a:t> mit Text – Dropdownelement mit der Möglichkeit individueller Inhalte (variabel)</a:t>
            </a:r>
          </a:p>
          <a:p>
            <a:pPr lvl="1"/>
            <a:r>
              <a:rPr lang="de-DE" dirty="0"/>
              <a:t>Text Nummerisch - Ganzzahl</a:t>
            </a:r>
          </a:p>
          <a:p>
            <a:pPr lvl="1"/>
            <a:r>
              <a:rPr lang="de-DE" dirty="0"/>
              <a:t>Text Dezimal – Dezimalzahl mit einer festen Anzahl von Nachkommastellen</a:t>
            </a:r>
          </a:p>
          <a:p>
            <a:pPr lvl="1"/>
            <a:r>
              <a:rPr lang="de-DE" dirty="0"/>
              <a:t>Textfeld mehrzeilig – Textfeld mit bis zu 65536 Zeichen</a:t>
            </a:r>
          </a:p>
          <a:p>
            <a:pPr lvl="1"/>
            <a:r>
              <a:rPr lang="de-DE" dirty="0"/>
              <a:t>Berechnetes Feld – Mit diesen Typen können mithilfe anderer dezimaler Felder Berechnungen durchgeführt werden</a:t>
            </a:r>
          </a:p>
          <a:p>
            <a:r>
              <a:rPr lang="de-DE" dirty="0"/>
              <a:t>Standardwert – Mit diesem Inhalt wird das Feld Standardmäßig vorgeschlagen</a:t>
            </a:r>
            <a:endParaRPr lang="en-DE" dirty="0"/>
          </a:p>
        </p:txBody>
      </p:sp>
    </p:spTree>
    <p:extLst>
      <p:ext uri="{BB962C8B-B14F-4D97-AF65-F5344CB8AC3E}">
        <p14:creationId xmlns:p14="http://schemas.microsoft.com/office/powerpoint/2010/main" val="4069753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FC59A-8E5F-491C-B569-C0D44A219663}"/>
              </a:ext>
            </a:extLst>
          </p:cNvPr>
          <p:cNvSpPr>
            <a:spLocks noGrp="1"/>
          </p:cNvSpPr>
          <p:nvPr>
            <p:ph type="title"/>
          </p:nvPr>
        </p:nvSpPr>
        <p:spPr/>
        <p:txBody>
          <a:bodyPr/>
          <a:lstStyle/>
          <a:p>
            <a:r>
              <a:rPr lang="de-DE" dirty="0"/>
              <a:t>Besonderheiten </a:t>
            </a:r>
            <a:r>
              <a:rPr lang="de-DE" dirty="0" err="1"/>
              <a:t>Wahlbox</a:t>
            </a:r>
            <a:endParaRPr lang="en-DE" dirty="0"/>
          </a:p>
        </p:txBody>
      </p:sp>
      <p:sp>
        <p:nvSpPr>
          <p:cNvPr id="3" name="Textplatzhalter 2">
            <a:extLst>
              <a:ext uri="{FF2B5EF4-FFF2-40B4-BE49-F238E27FC236}">
                <a16:creationId xmlns:a16="http://schemas.microsoft.com/office/drawing/2014/main" id="{6A431BE9-B9C9-4680-BA9B-7EFAD74BDB27}"/>
              </a:ext>
            </a:extLst>
          </p:cNvPr>
          <p:cNvSpPr>
            <a:spLocks noGrp="1"/>
          </p:cNvSpPr>
          <p:nvPr>
            <p:ph type="body" sz="quarter" idx="10"/>
          </p:nvPr>
        </p:nvSpPr>
        <p:spPr/>
        <p:txBody>
          <a:bodyPr/>
          <a:lstStyle/>
          <a:p>
            <a:r>
              <a:rPr lang="de-DE" dirty="0"/>
              <a:t>Feldname und Typ</a:t>
            </a:r>
          </a:p>
          <a:p>
            <a:r>
              <a:rPr lang="de-DE" dirty="0"/>
              <a:t>Feld- hinzufügen, bearbeiten, löschen</a:t>
            </a:r>
          </a:p>
          <a:p>
            <a:r>
              <a:rPr lang="de-DE" dirty="0"/>
              <a:t>Feldreihenfolge ändern</a:t>
            </a:r>
          </a:p>
          <a:p>
            <a:r>
              <a:rPr lang="de-DE" dirty="0"/>
              <a:t>Mehrere Felder kommagetrennt hinzufügen, z. B. LK01,LK02,LKL03</a:t>
            </a:r>
            <a:endParaRPr lang="en-DE" dirty="0"/>
          </a:p>
        </p:txBody>
      </p:sp>
      <p:pic>
        <p:nvPicPr>
          <p:cNvPr id="5" name="Grafik 4">
            <a:extLst>
              <a:ext uri="{FF2B5EF4-FFF2-40B4-BE49-F238E27FC236}">
                <a16:creationId xmlns:a16="http://schemas.microsoft.com/office/drawing/2014/main" id="{48A7CB66-BC06-4AA6-8B29-BB5D92CBE711}"/>
              </a:ext>
            </a:extLst>
          </p:cNvPr>
          <p:cNvPicPr>
            <a:picLocks noChangeAspect="1"/>
          </p:cNvPicPr>
          <p:nvPr/>
        </p:nvPicPr>
        <p:blipFill>
          <a:blip r:embed="rId2"/>
          <a:stretch>
            <a:fillRect/>
          </a:stretch>
        </p:blipFill>
        <p:spPr>
          <a:xfrm>
            <a:off x="283063" y="1378523"/>
            <a:ext cx="5394470" cy="3859904"/>
          </a:xfrm>
          <a:prstGeom prst="rect">
            <a:avLst/>
          </a:prstGeom>
        </p:spPr>
      </p:pic>
      <p:sp>
        <p:nvSpPr>
          <p:cNvPr id="6" name="Rechteck: abgerundete Ecken 5">
            <a:extLst>
              <a:ext uri="{FF2B5EF4-FFF2-40B4-BE49-F238E27FC236}">
                <a16:creationId xmlns:a16="http://schemas.microsoft.com/office/drawing/2014/main" id="{9161D15A-3D27-4B31-8A53-CC4D8AB7ECC5}"/>
              </a:ext>
            </a:extLst>
          </p:cNvPr>
          <p:cNvSpPr/>
          <p:nvPr/>
        </p:nvSpPr>
        <p:spPr>
          <a:xfrm>
            <a:off x="362670" y="1790054"/>
            <a:ext cx="4666530" cy="5114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136FE890-E413-4542-A731-0095EADE4DB6}"/>
              </a:ext>
            </a:extLst>
          </p:cNvPr>
          <p:cNvSpPr/>
          <p:nvPr/>
        </p:nvSpPr>
        <p:spPr>
          <a:xfrm>
            <a:off x="4974956" y="2774196"/>
            <a:ext cx="526942" cy="113912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E2B2A959-AD46-41BD-A4F2-14E9CC3E5C2D}"/>
              </a:ext>
            </a:extLst>
          </p:cNvPr>
          <p:cNvSpPr/>
          <p:nvPr/>
        </p:nvSpPr>
        <p:spPr>
          <a:xfrm>
            <a:off x="4959421" y="2373986"/>
            <a:ext cx="526942" cy="4002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04610982-360B-4F21-AD39-D3259960F572}"/>
              </a:ext>
            </a:extLst>
          </p:cNvPr>
          <p:cNvSpPr/>
          <p:nvPr/>
        </p:nvSpPr>
        <p:spPr>
          <a:xfrm>
            <a:off x="4974938" y="3913321"/>
            <a:ext cx="526942" cy="42620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C66B1AA0-96C5-4806-9234-72125D7D8D48}"/>
              </a:ext>
            </a:extLst>
          </p:cNvPr>
          <p:cNvSpPr/>
          <p:nvPr/>
        </p:nvSpPr>
        <p:spPr>
          <a:xfrm>
            <a:off x="1131376" y="3640343"/>
            <a:ext cx="3611105" cy="58294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196153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CE070-2E37-497F-8E4D-9078A347ADF2}"/>
              </a:ext>
            </a:extLst>
          </p:cNvPr>
          <p:cNvSpPr>
            <a:spLocks noGrp="1"/>
          </p:cNvSpPr>
          <p:nvPr>
            <p:ph type="title"/>
          </p:nvPr>
        </p:nvSpPr>
        <p:spPr/>
        <p:txBody>
          <a:bodyPr/>
          <a:lstStyle/>
          <a:p>
            <a:r>
              <a:rPr lang="de-DE" dirty="0"/>
              <a:t>Besonderheiten Berechnung</a:t>
            </a:r>
            <a:endParaRPr lang="en-DE" dirty="0"/>
          </a:p>
        </p:txBody>
      </p:sp>
      <p:sp>
        <p:nvSpPr>
          <p:cNvPr id="3" name="Textplatzhalter 2">
            <a:extLst>
              <a:ext uri="{FF2B5EF4-FFF2-40B4-BE49-F238E27FC236}">
                <a16:creationId xmlns:a16="http://schemas.microsoft.com/office/drawing/2014/main" id="{40451930-4DDD-454A-9AE1-433C2F6D4594}"/>
              </a:ext>
            </a:extLst>
          </p:cNvPr>
          <p:cNvSpPr>
            <a:spLocks noGrp="1"/>
          </p:cNvSpPr>
          <p:nvPr>
            <p:ph type="body" sz="quarter" idx="10"/>
          </p:nvPr>
        </p:nvSpPr>
        <p:spPr>
          <a:xfrm>
            <a:off x="283063" y="1524000"/>
            <a:ext cx="11666130" cy="2428068"/>
          </a:xfrm>
        </p:spPr>
        <p:txBody>
          <a:bodyPr>
            <a:normAutofit fontScale="92500" lnSpcReduction="10000"/>
          </a:bodyPr>
          <a:lstStyle/>
          <a:p>
            <a:r>
              <a:rPr lang="de-DE" dirty="0"/>
              <a:t>Platzhalter- und Funktionsauswahl, hier können die vorhandenen Felder in das Formelfenster eingefügt werden. In den nummerischen Werten finden wir alle Felder mit nummerischen Inhalten, Standard und EF. In den Datumswerten und Funktionswerten verhält sich das ebenso.</a:t>
            </a:r>
          </a:p>
          <a:p>
            <a:r>
              <a:rPr lang="de-DE" dirty="0"/>
              <a:t>In der Funktionsauswahl finden wir verschiedene nützliche Funktionen, zum ermitteln von Feldergebnissen</a:t>
            </a:r>
          </a:p>
          <a:p>
            <a:r>
              <a:rPr lang="de-DE" dirty="0"/>
              <a:t>Formelfeld – hier werden die Berechnungen durchgeführt, Standardrechenzeichen sind + - * / „ mithilfe der Funktionen können weitere Berechnungen durchgeführt werden</a:t>
            </a:r>
          </a:p>
          <a:p>
            <a:endParaRPr lang="en-DE" dirty="0"/>
          </a:p>
        </p:txBody>
      </p:sp>
      <p:pic>
        <p:nvPicPr>
          <p:cNvPr id="5" name="Grafik 4">
            <a:extLst>
              <a:ext uri="{FF2B5EF4-FFF2-40B4-BE49-F238E27FC236}">
                <a16:creationId xmlns:a16="http://schemas.microsoft.com/office/drawing/2014/main" id="{87716CDC-C9A1-4475-9A87-BAF951158B11}"/>
              </a:ext>
            </a:extLst>
          </p:cNvPr>
          <p:cNvPicPr>
            <a:picLocks noChangeAspect="1"/>
          </p:cNvPicPr>
          <p:nvPr/>
        </p:nvPicPr>
        <p:blipFill>
          <a:blip r:embed="rId2"/>
          <a:stretch>
            <a:fillRect/>
          </a:stretch>
        </p:blipFill>
        <p:spPr>
          <a:xfrm>
            <a:off x="2433234" y="4299143"/>
            <a:ext cx="7575154" cy="2069714"/>
          </a:xfrm>
          <a:prstGeom prst="rect">
            <a:avLst/>
          </a:prstGeom>
        </p:spPr>
      </p:pic>
      <p:sp>
        <p:nvSpPr>
          <p:cNvPr id="6" name="Rechteck: abgerundete Ecken 5">
            <a:extLst>
              <a:ext uri="{FF2B5EF4-FFF2-40B4-BE49-F238E27FC236}">
                <a16:creationId xmlns:a16="http://schemas.microsoft.com/office/drawing/2014/main" id="{5043ADEC-3307-43B9-96FD-E750B23A0986}"/>
              </a:ext>
            </a:extLst>
          </p:cNvPr>
          <p:cNvSpPr/>
          <p:nvPr/>
        </p:nvSpPr>
        <p:spPr>
          <a:xfrm>
            <a:off x="6470542" y="4632234"/>
            <a:ext cx="3432875" cy="129586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11CC9CAB-4631-4400-945F-4CE55673CB3F}"/>
              </a:ext>
            </a:extLst>
          </p:cNvPr>
          <p:cNvSpPr/>
          <p:nvPr/>
        </p:nvSpPr>
        <p:spPr>
          <a:xfrm>
            <a:off x="2433234" y="4505664"/>
            <a:ext cx="3432875" cy="129586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E5804F60-E803-491D-ACB0-C024EB9263E1}"/>
                  </a:ext>
                </a:extLst>
              </p:cNvPr>
              <p:cNvGraphicFramePr>
                <a:graphicFrameLocks noChangeAspect="1"/>
              </p:cNvGraphicFramePr>
              <p:nvPr>
                <p:extLst>
                  <p:ext uri="{D42A27DB-BD31-4B8C-83A1-F6EECF244321}">
                    <p14:modId xmlns:p14="http://schemas.microsoft.com/office/powerpoint/2010/main" val="1897936140"/>
                  </p:ext>
                </p:extLst>
              </p:nvPr>
            </p:nvGraphicFramePr>
            <p:xfrm>
              <a:off x="8536874" y="4654357"/>
              <a:ext cx="3048000" cy="1714500"/>
            </p:xfrm>
            <a:graphic>
              <a:graphicData uri="http://schemas.microsoft.com/office/powerpoint/2016/slidezoom">
                <pslz:sldZm>
                  <pslz:sldZmObj sldId="369" cId="992705141">
                    <pslz:zmPr id="{5FFD1EEE-9569-48D2-8E75-51BD12C65A18}"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Folienzoom 7">
                <a:extLst>
                  <a:ext uri="{FF2B5EF4-FFF2-40B4-BE49-F238E27FC236}">
                    <a16:creationId xmlns:a16="http://schemas.microsoft.com/office/drawing/2014/main" id="{E5804F60-E803-491D-ACB0-C024EB9263E1}"/>
                  </a:ext>
                </a:extLst>
              </p:cNvPr>
              <p:cNvPicPr>
                <a:picLocks noGrp="1" noRot="1" noChangeAspect="1" noMove="1" noResize="1" noEditPoints="1" noAdjustHandles="1" noChangeArrowheads="1" noChangeShapeType="1"/>
              </p:cNvPicPr>
              <p:nvPr/>
            </p:nvPicPr>
            <p:blipFill>
              <a:blip r:embed="rId4"/>
              <a:stretch>
                <a:fillRect/>
              </a:stretch>
            </p:blipFill>
            <p:spPr>
              <a:xfrm>
                <a:off x="8536874" y="465435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9491142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DFFF9-2967-4261-A080-01AD9E856480}"/>
              </a:ext>
            </a:extLst>
          </p:cNvPr>
          <p:cNvSpPr>
            <a:spLocks noGrp="1"/>
          </p:cNvSpPr>
          <p:nvPr>
            <p:ph type="title"/>
          </p:nvPr>
        </p:nvSpPr>
        <p:spPr>
          <a:xfrm>
            <a:off x="283063" y="383060"/>
            <a:ext cx="7068713" cy="995463"/>
          </a:xfrm>
        </p:spPr>
        <p:txBody>
          <a:bodyPr/>
          <a:lstStyle/>
          <a:p>
            <a:r>
              <a:rPr lang="de-DE" dirty="0"/>
              <a:t>Eigene Tabellen</a:t>
            </a:r>
            <a:endParaRPr lang="en-DE" dirty="0"/>
          </a:p>
        </p:txBody>
      </p:sp>
      <p:sp>
        <p:nvSpPr>
          <p:cNvPr id="3" name="Textplatzhalter 2">
            <a:extLst>
              <a:ext uri="{FF2B5EF4-FFF2-40B4-BE49-F238E27FC236}">
                <a16:creationId xmlns:a16="http://schemas.microsoft.com/office/drawing/2014/main" id="{F00381CE-B4F3-49FF-8EC7-E37F6F75F904}"/>
              </a:ext>
            </a:extLst>
          </p:cNvPr>
          <p:cNvSpPr>
            <a:spLocks noGrp="1"/>
          </p:cNvSpPr>
          <p:nvPr>
            <p:ph type="body" sz="quarter" idx="10"/>
          </p:nvPr>
        </p:nvSpPr>
        <p:spPr>
          <a:xfrm>
            <a:off x="283063" y="1524000"/>
            <a:ext cx="11546267" cy="4950939"/>
          </a:xfrm>
        </p:spPr>
        <p:txBody>
          <a:bodyPr/>
          <a:lstStyle/>
          <a:p>
            <a:pPr marL="0" indent="0">
              <a:buNone/>
            </a:pPr>
            <a:r>
              <a:rPr lang="de-DE" dirty="0"/>
              <a:t>In Netxp-Verein können wir nicht nur eigene Felder, sondern auch eigene Tabellen anlegen. In den eigenen Feldern kann nur eine Information aufgenommen werden (z. B. Dienstjahre als Schatzmeister), die eigenen Tabellen können mehr Informationen des selben Typs speichern z. B. Welche Funktionen das Mitglied im laufe seines Lebens ausgefüllt hat (z. B. Vorstand von 1963-1965, Spartenleiter von 1965-1968 usw.).</a:t>
            </a:r>
          </a:p>
          <a:p>
            <a:pPr marL="0" indent="0">
              <a:buNone/>
            </a:pPr>
            <a:r>
              <a:rPr lang="de-DE" dirty="0"/>
              <a:t>Die eigenen Tabellen haben aber noch weitere Eigenschaften, so können diese, anders als die eigenen Felder, ohne Mitgliederbezug erstellt werden (z. B. für ein Inventarverzeichnis). Auch kann mit den eigenen Tabellen, ähnlich Excel, gerechnet werden (z. B. Hallenstundenabrechnung), diese berechneten Tabellen können in den Zahlungsverkehr und Rechnungswesen übernommen werden.</a:t>
            </a:r>
          </a:p>
          <a:p>
            <a:pPr marL="0" indent="0">
              <a:buNone/>
            </a:pPr>
            <a:r>
              <a:rPr lang="de-DE" dirty="0"/>
              <a:t>Die eigenen Tabellen finden wir unter Verwaltung -&gt; Optionen -&gt; Register: Mitglieder -&gt; Unterregister: Eigenen Tabellen. Hier können wir Tabellen hinzufügen, bearbeiten oder entfernen.</a:t>
            </a:r>
          </a:p>
          <a:p>
            <a:pPr marL="0" indent="0">
              <a:buNone/>
            </a:pPr>
            <a:endParaRPr lang="en-DE" dirty="0"/>
          </a:p>
        </p:txBody>
      </p:sp>
    </p:spTree>
    <p:extLst>
      <p:ext uri="{BB962C8B-B14F-4D97-AF65-F5344CB8AC3E}">
        <p14:creationId xmlns:p14="http://schemas.microsoft.com/office/powerpoint/2010/main" val="1614329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4934C-1CB6-451C-B3E3-E31B8E179CE4}"/>
              </a:ext>
            </a:extLst>
          </p:cNvPr>
          <p:cNvSpPr>
            <a:spLocks noGrp="1"/>
          </p:cNvSpPr>
          <p:nvPr>
            <p:ph type="title"/>
          </p:nvPr>
        </p:nvSpPr>
        <p:spPr/>
        <p:txBody>
          <a:bodyPr/>
          <a:lstStyle/>
          <a:p>
            <a:r>
              <a:rPr lang="de-DE" dirty="0"/>
              <a:t>Eigene Tabellen mit Mitgliederbezug</a:t>
            </a:r>
            <a:endParaRPr lang="en-DE" dirty="0"/>
          </a:p>
        </p:txBody>
      </p:sp>
      <p:sp>
        <p:nvSpPr>
          <p:cNvPr id="3" name="Textplatzhalter 2">
            <a:extLst>
              <a:ext uri="{FF2B5EF4-FFF2-40B4-BE49-F238E27FC236}">
                <a16:creationId xmlns:a16="http://schemas.microsoft.com/office/drawing/2014/main" id="{E142C0B4-9CCF-439C-B04C-DE4C69585368}"/>
              </a:ext>
            </a:extLst>
          </p:cNvPr>
          <p:cNvSpPr>
            <a:spLocks noGrp="1"/>
          </p:cNvSpPr>
          <p:nvPr>
            <p:ph type="body" sz="quarter" idx="10"/>
          </p:nvPr>
        </p:nvSpPr>
        <p:spPr>
          <a:xfrm>
            <a:off x="7353946" y="1524000"/>
            <a:ext cx="4475384" cy="4950939"/>
          </a:xfrm>
        </p:spPr>
        <p:txBody>
          <a:bodyPr>
            <a:normAutofit lnSpcReduction="10000"/>
          </a:bodyPr>
          <a:lstStyle/>
          <a:p>
            <a:r>
              <a:rPr lang="de-DE" dirty="0"/>
              <a:t>Tabellenname – unter dieser Bezeichnung wird die Tabelle im Menü und in den Mitgliedern angezeigt. Die Beschreibung hilft Ihren Nachfolgern</a:t>
            </a:r>
          </a:p>
          <a:p>
            <a:r>
              <a:rPr lang="de-DE" dirty="0"/>
              <a:t>Ausblenden – die Tabelle im angegebenen Bereich ausblenden (für Detailtabellen)</a:t>
            </a:r>
          </a:p>
          <a:p>
            <a:r>
              <a:rPr lang="de-DE" dirty="0"/>
              <a:t>Tabelle zur Berechnung verwenden – In diesen Tabellen können berechnete Felder eingefügt werden</a:t>
            </a:r>
          </a:p>
          <a:p>
            <a:r>
              <a:rPr lang="de-DE" dirty="0"/>
              <a:t>Spalten hinzufügen, bearbeiten, entfernen</a:t>
            </a:r>
          </a:p>
          <a:p>
            <a:r>
              <a:rPr lang="de-DE" dirty="0"/>
              <a:t>Spaltenreihenfolge ändern</a:t>
            </a:r>
          </a:p>
          <a:p>
            <a:endParaRPr lang="de-DE" dirty="0"/>
          </a:p>
          <a:p>
            <a:endParaRPr lang="en-DE" dirty="0"/>
          </a:p>
        </p:txBody>
      </p:sp>
      <p:pic>
        <p:nvPicPr>
          <p:cNvPr id="5" name="Grafik 4">
            <a:extLst>
              <a:ext uri="{FF2B5EF4-FFF2-40B4-BE49-F238E27FC236}">
                <a16:creationId xmlns:a16="http://schemas.microsoft.com/office/drawing/2014/main" id="{B711A44D-9813-4DAC-A5E8-FE11308FB88F}"/>
              </a:ext>
            </a:extLst>
          </p:cNvPr>
          <p:cNvPicPr>
            <a:picLocks noChangeAspect="1"/>
          </p:cNvPicPr>
          <p:nvPr/>
        </p:nvPicPr>
        <p:blipFill>
          <a:blip r:embed="rId2"/>
          <a:stretch>
            <a:fillRect/>
          </a:stretch>
        </p:blipFill>
        <p:spPr>
          <a:xfrm>
            <a:off x="283062" y="1378522"/>
            <a:ext cx="5645039" cy="5123341"/>
          </a:xfrm>
          <a:prstGeom prst="rect">
            <a:avLst/>
          </a:prstGeom>
        </p:spPr>
      </p:pic>
      <p:sp>
        <p:nvSpPr>
          <p:cNvPr id="6" name="Rechteck: abgerundete Ecken 5">
            <a:extLst>
              <a:ext uri="{FF2B5EF4-FFF2-40B4-BE49-F238E27FC236}">
                <a16:creationId xmlns:a16="http://schemas.microsoft.com/office/drawing/2014/main" id="{A6A6BB60-CD75-47E3-A430-26D4808F4D3A}"/>
              </a:ext>
            </a:extLst>
          </p:cNvPr>
          <p:cNvSpPr/>
          <p:nvPr/>
        </p:nvSpPr>
        <p:spPr>
          <a:xfrm>
            <a:off x="1491711" y="1816709"/>
            <a:ext cx="4374397" cy="83350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6401BF5D-E4BD-4A26-94C1-5160BC537E30}"/>
              </a:ext>
            </a:extLst>
          </p:cNvPr>
          <p:cNvSpPr/>
          <p:nvPr/>
        </p:nvSpPr>
        <p:spPr>
          <a:xfrm>
            <a:off x="1491710" y="2639880"/>
            <a:ext cx="4374397" cy="60701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38C2BBA7-7589-4207-AD7F-8E26509C6872}"/>
              </a:ext>
            </a:extLst>
          </p:cNvPr>
          <p:cNvSpPr/>
          <p:nvPr/>
        </p:nvSpPr>
        <p:spPr>
          <a:xfrm>
            <a:off x="5424408" y="4413444"/>
            <a:ext cx="503694" cy="99546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48052B65-436B-425E-80AE-8DC861E459FF}"/>
              </a:ext>
            </a:extLst>
          </p:cNvPr>
          <p:cNvSpPr/>
          <p:nvPr/>
        </p:nvSpPr>
        <p:spPr>
          <a:xfrm>
            <a:off x="5406325" y="5685132"/>
            <a:ext cx="503694" cy="33937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28A5D212-C6F7-4ACB-AEFA-5C4FE56DBC1E}"/>
              </a:ext>
            </a:extLst>
          </p:cNvPr>
          <p:cNvSpPr/>
          <p:nvPr/>
        </p:nvSpPr>
        <p:spPr>
          <a:xfrm>
            <a:off x="5406325" y="3399295"/>
            <a:ext cx="503694" cy="34970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036640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AF61D-2C24-4905-AD7F-0A4A30811100}"/>
              </a:ext>
            </a:extLst>
          </p:cNvPr>
          <p:cNvSpPr>
            <a:spLocks noGrp="1"/>
          </p:cNvSpPr>
          <p:nvPr>
            <p:ph type="title"/>
          </p:nvPr>
        </p:nvSpPr>
        <p:spPr/>
        <p:txBody>
          <a:bodyPr/>
          <a:lstStyle/>
          <a:p>
            <a:r>
              <a:rPr lang="de-DE" dirty="0"/>
              <a:t>Spaltenarten</a:t>
            </a:r>
            <a:endParaRPr lang="en-DE" dirty="0"/>
          </a:p>
        </p:txBody>
      </p:sp>
      <p:sp>
        <p:nvSpPr>
          <p:cNvPr id="3" name="Textplatzhalter 2">
            <a:extLst>
              <a:ext uri="{FF2B5EF4-FFF2-40B4-BE49-F238E27FC236}">
                <a16:creationId xmlns:a16="http://schemas.microsoft.com/office/drawing/2014/main" id="{9A6F1847-552C-46B1-BF22-C2BCC48A696D}"/>
              </a:ext>
            </a:extLst>
          </p:cNvPr>
          <p:cNvSpPr>
            <a:spLocks noGrp="1"/>
          </p:cNvSpPr>
          <p:nvPr>
            <p:ph type="body" sz="quarter" idx="10"/>
          </p:nvPr>
        </p:nvSpPr>
        <p:spPr>
          <a:xfrm>
            <a:off x="283063" y="1524000"/>
            <a:ext cx="11546267" cy="4950939"/>
          </a:xfrm>
        </p:spPr>
        <p:txBody>
          <a:bodyPr/>
          <a:lstStyle/>
          <a:p>
            <a:r>
              <a:rPr lang="de-DE" dirty="0"/>
              <a:t>Ja / Nein – Wert ist wahr oder falsch</a:t>
            </a:r>
          </a:p>
          <a:p>
            <a:r>
              <a:rPr lang="de-DE" dirty="0"/>
              <a:t>Datum – </a:t>
            </a:r>
            <a:r>
              <a:rPr lang="de-DE" dirty="0" err="1"/>
              <a:t>Datumspicker</a:t>
            </a:r>
            <a:r>
              <a:rPr lang="de-DE" dirty="0"/>
              <a:t> wird bei der Eingabe angezeigt</a:t>
            </a:r>
          </a:p>
          <a:p>
            <a:r>
              <a:rPr lang="de-DE" dirty="0"/>
              <a:t>Dezimal – Dezimalzahl mit Angabe der Nachkommastellen</a:t>
            </a:r>
          </a:p>
          <a:p>
            <a:r>
              <a:rPr lang="de-DE" dirty="0"/>
              <a:t>Ganzzahl – Zahl ohne Dezimalstellen</a:t>
            </a:r>
          </a:p>
          <a:p>
            <a:r>
              <a:rPr lang="de-DE" dirty="0"/>
              <a:t>Einfacher Text – Text bis zu 250 Zeichen</a:t>
            </a:r>
          </a:p>
          <a:p>
            <a:r>
              <a:rPr lang="de-DE" dirty="0"/>
              <a:t>Bild – Ein Bild kann im Datensatz abgelegt werden (Auflösung 800*600)</a:t>
            </a:r>
          </a:p>
          <a:p>
            <a:r>
              <a:rPr lang="de-DE" dirty="0" err="1"/>
              <a:t>Rtf</a:t>
            </a:r>
            <a:r>
              <a:rPr lang="de-DE" dirty="0"/>
              <a:t> </a:t>
            </a:r>
            <a:r>
              <a:rPr lang="de-DE" dirty="0" err="1"/>
              <a:t>Textbox</a:t>
            </a:r>
            <a:r>
              <a:rPr lang="de-DE" dirty="0"/>
              <a:t> – Ein formatierter Text mit einfacher Formatierungsleiste; Textlänge ohne Beschränkung</a:t>
            </a:r>
          </a:p>
          <a:p>
            <a:r>
              <a:rPr lang="de-DE" dirty="0"/>
              <a:t>Mitglied – Eine Verbindung zur Tabelle Mitglieder, mit dieser Verbindung werden die Datensätze später im jeweiligen Mitglied angezeigt. Es ist auch möglich, diese Spalte öfter zu verwenden, um mehrere Mitglieder miteinander verbinden zu können</a:t>
            </a:r>
            <a:endParaRPr lang="en-DE" dirty="0"/>
          </a:p>
        </p:txBody>
      </p:sp>
    </p:spTree>
    <p:extLst>
      <p:ext uri="{BB962C8B-B14F-4D97-AF65-F5344CB8AC3E}">
        <p14:creationId xmlns:p14="http://schemas.microsoft.com/office/powerpoint/2010/main" val="41120911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AF61D-2C24-4905-AD7F-0A4A30811100}"/>
              </a:ext>
            </a:extLst>
          </p:cNvPr>
          <p:cNvSpPr>
            <a:spLocks noGrp="1"/>
          </p:cNvSpPr>
          <p:nvPr>
            <p:ph type="title"/>
          </p:nvPr>
        </p:nvSpPr>
        <p:spPr/>
        <p:txBody>
          <a:bodyPr/>
          <a:lstStyle/>
          <a:p>
            <a:r>
              <a:rPr lang="de-DE" dirty="0"/>
              <a:t>Spaltenarten</a:t>
            </a:r>
            <a:endParaRPr lang="en-DE" dirty="0"/>
          </a:p>
        </p:txBody>
      </p:sp>
      <p:sp>
        <p:nvSpPr>
          <p:cNvPr id="3" name="Textplatzhalter 2">
            <a:extLst>
              <a:ext uri="{FF2B5EF4-FFF2-40B4-BE49-F238E27FC236}">
                <a16:creationId xmlns:a16="http://schemas.microsoft.com/office/drawing/2014/main" id="{9A6F1847-552C-46B1-BF22-C2BCC48A696D}"/>
              </a:ext>
            </a:extLst>
          </p:cNvPr>
          <p:cNvSpPr>
            <a:spLocks noGrp="1"/>
          </p:cNvSpPr>
          <p:nvPr>
            <p:ph type="body" sz="quarter" idx="10"/>
          </p:nvPr>
        </p:nvSpPr>
        <p:spPr>
          <a:xfrm>
            <a:off x="283063" y="1524000"/>
            <a:ext cx="11546267" cy="4950939"/>
          </a:xfrm>
        </p:spPr>
        <p:txBody>
          <a:bodyPr/>
          <a:lstStyle/>
          <a:p>
            <a:r>
              <a:rPr lang="de-DE" dirty="0"/>
              <a:t>Andere eigene Tabelle – mit dieser Spaltenart kann eine andere eigene Tabelle referenziert werden, auf diese Art kann eine eigene Datenbank innerhalb Netxp-Verein aufgebaut werden. </a:t>
            </a:r>
          </a:p>
          <a:p>
            <a:r>
              <a:rPr lang="de-DE" dirty="0"/>
              <a:t>Wahlfeld – gleich eigene Felder</a:t>
            </a:r>
          </a:p>
          <a:p>
            <a:r>
              <a:rPr lang="de-DE" dirty="0"/>
              <a:t>Wahlfeld mit Text – gleich eigene Felder</a:t>
            </a:r>
          </a:p>
          <a:p>
            <a:r>
              <a:rPr lang="de-DE" dirty="0"/>
              <a:t>Berechnete Spalte – Möglichkeit eine Formel zu hinterlegen, die mit den Daten der anderen Spalten oder mit den Spalten der verbundenen Tabellen rechnen kann. Diese Möglichkeit gibt es nur, wenn beim erstellen der Tabelle „Tabelle für Berechnungen“ ausgewählt wurde. Das </a:t>
            </a:r>
            <a:r>
              <a:rPr lang="de-DE" dirty="0" err="1"/>
              <a:t>Rechenergebis</a:t>
            </a:r>
            <a:r>
              <a:rPr lang="de-DE" dirty="0"/>
              <a:t> kann in den Massenbuchungen (ZV) verwendet werden als Abrechnung „Eigene Tabelle“. Das Rechnungswesen kann ebenfalls auf die Tabelle zugreifen um Rechnungen für die Datensätze zu erstellen. Das funktioniert aber nur, wenn die eigene Tabelle eine Verbindung zum Mitglied hat.</a:t>
            </a:r>
          </a:p>
          <a:p>
            <a:endParaRPr lang="en-DE" dirty="0"/>
          </a:p>
        </p:txBody>
      </p:sp>
    </p:spTree>
    <p:extLst>
      <p:ext uri="{BB962C8B-B14F-4D97-AF65-F5344CB8AC3E}">
        <p14:creationId xmlns:p14="http://schemas.microsoft.com/office/powerpoint/2010/main" val="15919869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ACB504-85FB-47DB-87E7-3BD7C5E719FE}"/>
              </a:ext>
            </a:extLst>
          </p:cNvPr>
          <p:cNvSpPr>
            <a:spLocks noGrp="1"/>
          </p:cNvSpPr>
          <p:nvPr>
            <p:ph type="title"/>
          </p:nvPr>
        </p:nvSpPr>
        <p:spPr/>
        <p:txBody>
          <a:bodyPr/>
          <a:lstStyle/>
          <a:p>
            <a:r>
              <a:rPr lang="de-DE" dirty="0"/>
              <a:t>Besonderheiten Datumsspalten</a:t>
            </a:r>
            <a:endParaRPr lang="en-DE" dirty="0"/>
          </a:p>
        </p:txBody>
      </p:sp>
      <p:sp>
        <p:nvSpPr>
          <p:cNvPr id="3" name="Textplatzhalter 2">
            <a:extLst>
              <a:ext uri="{FF2B5EF4-FFF2-40B4-BE49-F238E27FC236}">
                <a16:creationId xmlns:a16="http://schemas.microsoft.com/office/drawing/2014/main" id="{4A1CCB94-5368-41A5-A579-468B3B74AF14}"/>
              </a:ext>
            </a:extLst>
          </p:cNvPr>
          <p:cNvSpPr>
            <a:spLocks noGrp="1"/>
          </p:cNvSpPr>
          <p:nvPr>
            <p:ph type="body" sz="quarter" idx="10"/>
          </p:nvPr>
        </p:nvSpPr>
        <p:spPr/>
        <p:txBody>
          <a:bodyPr/>
          <a:lstStyle/>
          <a:p>
            <a:r>
              <a:rPr lang="de-DE" dirty="0"/>
              <a:t>Auswahl ob Datum, Datum und Uhrzeit oder nur Uhrzeit gespeichert und gezeigt werden soll. Die ist vor allem wichtig, wenn mit Datum oder Uhrzeit gerechnet werden soll</a:t>
            </a:r>
          </a:p>
          <a:p>
            <a:r>
              <a:rPr lang="de-DE" dirty="0"/>
              <a:t>Standardwert ist ein Datum, das vorgeschlagen wird bevor das Feld gefüllt wird</a:t>
            </a:r>
          </a:p>
        </p:txBody>
      </p:sp>
      <p:pic>
        <p:nvPicPr>
          <p:cNvPr id="8" name="Grafik 7">
            <a:extLst>
              <a:ext uri="{FF2B5EF4-FFF2-40B4-BE49-F238E27FC236}">
                <a16:creationId xmlns:a16="http://schemas.microsoft.com/office/drawing/2014/main" id="{DA333CC1-47DB-41EB-9094-E5C1E42D3444}"/>
              </a:ext>
            </a:extLst>
          </p:cNvPr>
          <p:cNvPicPr>
            <a:picLocks noChangeAspect="1"/>
          </p:cNvPicPr>
          <p:nvPr/>
        </p:nvPicPr>
        <p:blipFill>
          <a:blip r:embed="rId2"/>
          <a:stretch>
            <a:fillRect/>
          </a:stretch>
        </p:blipFill>
        <p:spPr>
          <a:xfrm>
            <a:off x="362670" y="1378523"/>
            <a:ext cx="6264183" cy="2514818"/>
          </a:xfrm>
          <a:prstGeom prst="rect">
            <a:avLst/>
          </a:prstGeom>
        </p:spPr>
      </p:pic>
      <p:sp>
        <p:nvSpPr>
          <p:cNvPr id="6" name="Rechteck: abgerundete Ecken 5">
            <a:extLst>
              <a:ext uri="{FF2B5EF4-FFF2-40B4-BE49-F238E27FC236}">
                <a16:creationId xmlns:a16="http://schemas.microsoft.com/office/drawing/2014/main" id="{6424EC09-41CA-4DE5-9194-6D3E17A00B10}"/>
              </a:ext>
            </a:extLst>
          </p:cNvPr>
          <p:cNvSpPr/>
          <p:nvPr/>
        </p:nvSpPr>
        <p:spPr>
          <a:xfrm>
            <a:off x="5087317" y="2926528"/>
            <a:ext cx="1539535" cy="83956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5380455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2726C-01A2-4498-B641-B4E0E9D3841F}"/>
              </a:ext>
            </a:extLst>
          </p:cNvPr>
          <p:cNvSpPr>
            <a:spLocks noGrp="1"/>
          </p:cNvSpPr>
          <p:nvPr>
            <p:ph type="title"/>
          </p:nvPr>
        </p:nvSpPr>
        <p:spPr/>
        <p:txBody>
          <a:bodyPr/>
          <a:lstStyle/>
          <a:p>
            <a:r>
              <a:rPr lang="de-DE" dirty="0"/>
              <a:t>Besonderheiten Ganzzahl</a:t>
            </a:r>
            <a:endParaRPr lang="en-DE" dirty="0"/>
          </a:p>
        </p:txBody>
      </p:sp>
      <p:sp>
        <p:nvSpPr>
          <p:cNvPr id="3" name="Textplatzhalter 2">
            <a:extLst>
              <a:ext uri="{FF2B5EF4-FFF2-40B4-BE49-F238E27FC236}">
                <a16:creationId xmlns:a16="http://schemas.microsoft.com/office/drawing/2014/main" id="{0A9A6772-F3B1-463D-88B0-FA8F10CD998F}"/>
              </a:ext>
            </a:extLst>
          </p:cNvPr>
          <p:cNvSpPr>
            <a:spLocks noGrp="1"/>
          </p:cNvSpPr>
          <p:nvPr>
            <p:ph type="body" sz="quarter" idx="10"/>
          </p:nvPr>
        </p:nvSpPr>
        <p:spPr/>
        <p:txBody>
          <a:bodyPr/>
          <a:lstStyle/>
          <a:p>
            <a:pPr marL="0" indent="0">
              <a:buNone/>
            </a:pPr>
            <a:r>
              <a:rPr lang="de-DE" dirty="0"/>
              <a:t>Mit der Option „Als einzigartig kennzeichnen“ kann das Ganzzahlige Feld als Schlüsselfeld mit einer eindeutigen Nummer erstellt werden. Diese Nummern können z.B. verwendet werden um QR Codes zu erstellen. Da es sich um eindeutige Zahlen handelt, kann ein Datensatz sicher identifiziert werden.</a:t>
            </a:r>
            <a:endParaRPr lang="en-DE" dirty="0"/>
          </a:p>
        </p:txBody>
      </p:sp>
      <p:pic>
        <p:nvPicPr>
          <p:cNvPr id="5" name="Grafik 4">
            <a:extLst>
              <a:ext uri="{FF2B5EF4-FFF2-40B4-BE49-F238E27FC236}">
                <a16:creationId xmlns:a16="http://schemas.microsoft.com/office/drawing/2014/main" id="{0931413F-A4B9-483A-BCF9-D050EECD0792}"/>
              </a:ext>
            </a:extLst>
          </p:cNvPr>
          <p:cNvPicPr>
            <a:picLocks noChangeAspect="1"/>
          </p:cNvPicPr>
          <p:nvPr/>
        </p:nvPicPr>
        <p:blipFill>
          <a:blip r:embed="rId2"/>
          <a:stretch>
            <a:fillRect/>
          </a:stretch>
        </p:blipFill>
        <p:spPr>
          <a:xfrm>
            <a:off x="283063" y="1524000"/>
            <a:ext cx="4823059" cy="2123322"/>
          </a:xfrm>
          <a:prstGeom prst="rect">
            <a:avLst/>
          </a:prstGeom>
        </p:spPr>
      </p:pic>
      <p:sp>
        <p:nvSpPr>
          <p:cNvPr id="6" name="Rechteck: abgerundete Ecken 5">
            <a:extLst>
              <a:ext uri="{FF2B5EF4-FFF2-40B4-BE49-F238E27FC236}">
                <a16:creationId xmlns:a16="http://schemas.microsoft.com/office/drawing/2014/main" id="{D0709C04-DEF8-4D47-B7D4-DC8CB8D98686}"/>
              </a:ext>
            </a:extLst>
          </p:cNvPr>
          <p:cNvSpPr/>
          <p:nvPr/>
        </p:nvSpPr>
        <p:spPr>
          <a:xfrm>
            <a:off x="1251487" y="2732799"/>
            <a:ext cx="1933415" cy="19638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983675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8D9EA2-A636-45EB-AB43-CD644A943314}"/>
              </a:ext>
            </a:extLst>
          </p:cNvPr>
          <p:cNvSpPr>
            <a:spLocks noGrp="1"/>
          </p:cNvSpPr>
          <p:nvPr>
            <p:ph type="title"/>
          </p:nvPr>
        </p:nvSpPr>
        <p:spPr/>
        <p:txBody>
          <a:bodyPr/>
          <a:lstStyle/>
          <a:p>
            <a:r>
              <a:rPr lang="de-DE" dirty="0"/>
              <a:t>Besonderheiten Mitglied</a:t>
            </a:r>
            <a:endParaRPr lang="en-DE" dirty="0"/>
          </a:p>
        </p:txBody>
      </p:sp>
      <p:sp>
        <p:nvSpPr>
          <p:cNvPr id="3" name="Textplatzhalter 2">
            <a:extLst>
              <a:ext uri="{FF2B5EF4-FFF2-40B4-BE49-F238E27FC236}">
                <a16:creationId xmlns:a16="http://schemas.microsoft.com/office/drawing/2014/main" id="{FDD96449-FA4F-4046-9873-FDA6F6FA2011}"/>
              </a:ext>
            </a:extLst>
          </p:cNvPr>
          <p:cNvSpPr>
            <a:spLocks noGrp="1"/>
          </p:cNvSpPr>
          <p:nvPr>
            <p:ph type="body" sz="quarter" idx="10"/>
          </p:nvPr>
        </p:nvSpPr>
        <p:spPr/>
        <p:txBody>
          <a:bodyPr/>
          <a:lstStyle/>
          <a:p>
            <a:pPr marL="0" indent="0">
              <a:buNone/>
            </a:pPr>
            <a:r>
              <a:rPr lang="de-DE" dirty="0"/>
              <a:t>Keine Besonderheit ;-) Mit dem Einbinden eines oder </a:t>
            </a:r>
            <a:r>
              <a:rPr lang="de-DE" dirty="0" err="1"/>
              <a:t>mehrer</a:t>
            </a:r>
            <a:r>
              <a:rPr lang="de-DE" dirty="0"/>
              <a:t> Mitglieder können ALLE Felder der verbundenen Mitglieder verwendet werden</a:t>
            </a:r>
            <a:endParaRPr lang="en-DE" dirty="0"/>
          </a:p>
        </p:txBody>
      </p:sp>
      <p:pic>
        <p:nvPicPr>
          <p:cNvPr id="7" name="Grafik 6">
            <a:extLst>
              <a:ext uri="{FF2B5EF4-FFF2-40B4-BE49-F238E27FC236}">
                <a16:creationId xmlns:a16="http://schemas.microsoft.com/office/drawing/2014/main" id="{C95C4B6D-D058-47FB-BE9A-6902268FD131}"/>
              </a:ext>
            </a:extLst>
          </p:cNvPr>
          <p:cNvPicPr>
            <a:picLocks noChangeAspect="1"/>
          </p:cNvPicPr>
          <p:nvPr/>
        </p:nvPicPr>
        <p:blipFill>
          <a:blip r:embed="rId2"/>
          <a:stretch>
            <a:fillRect/>
          </a:stretch>
        </p:blipFill>
        <p:spPr>
          <a:xfrm>
            <a:off x="362670" y="1378523"/>
            <a:ext cx="6256562" cy="2484335"/>
          </a:xfrm>
          <a:prstGeom prst="rect">
            <a:avLst/>
          </a:prstGeom>
        </p:spPr>
      </p:pic>
    </p:spTree>
    <p:extLst>
      <p:ext uri="{BB962C8B-B14F-4D97-AF65-F5344CB8AC3E}">
        <p14:creationId xmlns:p14="http://schemas.microsoft.com/office/powerpoint/2010/main" val="1407727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F2569-CCF5-4E6D-8EC7-993175BFB869}"/>
              </a:ext>
            </a:extLst>
          </p:cNvPr>
          <p:cNvSpPr>
            <a:spLocks noGrp="1"/>
          </p:cNvSpPr>
          <p:nvPr>
            <p:ph type="title"/>
          </p:nvPr>
        </p:nvSpPr>
        <p:spPr>
          <a:xfrm>
            <a:off x="362311" y="602036"/>
            <a:ext cx="8534400" cy="995463"/>
          </a:xfrm>
        </p:spPr>
        <p:txBody>
          <a:bodyPr/>
          <a:lstStyle/>
          <a:p>
            <a:r>
              <a:rPr lang="de-DE" dirty="0"/>
              <a:t>Grundlagen der Mitgliederverwaltung</a:t>
            </a:r>
            <a:endParaRPr lang="en-DE" dirty="0"/>
          </a:p>
        </p:txBody>
      </p:sp>
      <p:sp>
        <p:nvSpPr>
          <p:cNvPr id="3" name="Textplatzhalter 2">
            <a:extLst>
              <a:ext uri="{FF2B5EF4-FFF2-40B4-BE49-F238E27FC236}">
                <a16:creationId xmlns:a16="http://schemas.microsoft.com/office/drawing/2014/main" id="{B930684E-CBF0-4B7B-B688-7A64C69460F0}"/>
              </a:ext>
            </a:extLst>
          </p:cNvPr>
          <p:cNvSpPr>
            <a:spLocks noGrp="1"/>
          </p:cNvSpPr>
          <p:nvPr>
            <p:ph type="body" sz="quarter" idx="10"/>
          </p:nvPr>
        </p:nvSpPr>
        <p:spPr>
          <a:xfrm>
            <a:off x="361950" y="1968499"/>
            <a:ext cx="11215284" cy="4193761"/>
          </a:xfrm>
        </p:spPr>
        <p:txBody>
          <a:bodyPr>
            <a:normAutofit/>
          </a:bodyPr>
          <a:lstStyle/>
          <a:p>
            <a:pPr marL="0" indent="0">
              <a:buNone/>
            </a:pPr>
            <a:r>
              <a:rPr lang="de-DE" dirty="0"/>
              <a:t>Die Mitgliederverwaltung in Netxp-Verein ist eine Client- Serverbasierte Datenbankspeicherung. Alle Benutzer können auf Basis ihrer Zugriffsrechte auf Mitgliederdaten lesend oder ändernd zugreifen.</a:t>
            </a:r>
          </a:p>
          <a:p>
            <a:pPr marL="0" indent="0">
              <a:buNone/>
            </a:pPr>
            <a:r>
              <a:rPr lang="de-DE" dirty="0"/>
              <a:t>Anpassbare, speicherbare Mitgliederlisten helfen bei der Verwaltung</a:t>
            </a:r>
          </a:p>
          <a:p>
            <a:pPr marL="0" indent="0">
              <a:buNone/>
            </a:pPr>
            <a:r>
              <a:rPr lang="de-DE" dirty="0"/>
              <a:t>Zentrales Element der Mitgliederverwaltung ist der Mitgliederstatus hier unterscheiden wir:</a:t>
            </a:r>
          </a:p>
          <a:p>
            <a:pPr>
              <a:buFontTx/>
              <a:buChar char="-"/>
            </a:pPr>
            <a:r>
              <a:rPr lang="de-DE" dirty="0"/>
              <a:t>aktiv, passiv, fördernd, Ehrenmitglied -&gt; von diesen werden Beiträge abgerechnet</a:t>
            </a:r>
          </a:p>
          <a:p>
            <a:pPr>
              <a:buFontTx/>
              <a:buChar char="-"/>
            </a:pPr>
            <a:r>
              <a:rPr lang="de-DE" dirty="0"/>
              <a:t>Inaktiv, ausgetreten, verstorben, Nichtmitglied -&gt; von diesen werden keine Beiträge abgerechnet</a:t>
            </a:r>
          </a:p>
          <a:p>
            <a:pPr marL="0" indent="0">
              <a:buNone/>
            </a:pPr>
            <a:r>
              <a:rPr lang="de-DE" dirty="0"/>
              <a:t>Altersberechnungen und Austrittsmomente werden automatisch ausgeführt</a:t>
            </a:r>
          </a:p>
          <a:p>
            <a:pPr marL="0" indent="0">
              <a:buNone/>
            </a:pPr>
            <a:r>
              <a:rPr lang="de-DE" dirty="0"/>
              <a:t>Sparten und Beiträge sollten im Vorfeld bereits angelegt werden</a:t>
            </a:r>
          </a:p>
          <a:p>
            <a:pPr marL="0" indent="0">
              <a:buNone/>
            </a:pPr>
            <a:endParaRPr lang="en-DE"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79847A66-021F-45CC-8F94-70C692B27096}"/>
                  </a:ext>
                </a:extLst>
              </p:cNvPr>
              <p:cNvGraphicFramePr>
                <a:graphicFrameLocks noChangeAspect="1"/>
              </p:cNvGraphicFramePr>
              <p:nvPr>
                <p:extLst>
                  <p:ext uri="{D42A27DB-BD31-4B8C-83A1-F6EECF244321}">
                    <p14:modId xmlns:p14="http://schemas.microsoft.com/office/powerpoint/2010/main" val="1943580260"/>
                  </p:ext>
                </p:extLst>
              </p:nvPr>
            </p:nvGraphicFramePr>
            <p:xfrm>
              <a:off x="8720057" y="4541464"/>
              <a:ext cx="3048000" cy="1714500"/>
            </p:xfrm>
            <a:graphic>
              <a:graphicData uri="http://schemas.microsoft.com/office/powerpoint/2016/slidezoom">
                <pslz:sldZm>
                  <pslz:sldZmObj sldId="284" cId="1544260055">
                    <pslz:zmPr id="{169A3263-F809-4D41-9A1B-010C0FD8A066}"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Folienzoom 4">
                <a:extLst>
                  <a:ext uri="{FF2B5EF4-FFF2-40B4-BE49-F238E27FC236}">
                    <a16:creationId xmlns:a16="http://schemas.microsoft.com/office/drawing/2014/main" id="{79847A66-021F-45CC-8F94-70C692B27096}"/>
                  </a:ext>
                </a:extLst>
              </p:cNvPr>
              <p:cNvPicPr>
                <a:picLocks noGrp="1" noRot="1" noChangeAspect="1" noMove="1" noResize="1" noEditPoints="1" noAdjustHandles="1" noChangeArrowheads="1" noChangeShapeType="1"/>
              </p:cNvPicPr>
              <p:nvPr/>
            </p:nvPicPr>
            <p:blipFill>
              <a:blip r:embed="rId3"/>
              <a:stretch>
                <a:fillRect/>
              </a:stretch>
            </p:blipFill>
            <p:spPr>
              <a:xfrm>
                <a:off x="8720057" y="454146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668342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198B2-6CC8-447F-8D8C-4C1E5D12D96A}"/>
              </a:ext>
            </a:extLst>
          </p:cNvPr>
          <p:cNvSpPr>
            <a:spLocks noGrp="1"/>
          </p:cNvSpPr>
          <p:nvPr>
            <p:ph type="title"/>
          </p:nvPr>
        </p:nvSpPr>
        <p:spPr/>
        <p:txBody>
          <a:bodyPr/>
          <a:lstStyle/>
          <a:p>
            <a:r>
              <a:rPr lang="de-DE" dirty="0"/>
              <a:t>Besonderheiten andere Tabelle</a:t>
            </a:r>
            <a:endParaRPr lang="en-DE" dirty="0"/>
          </a:p>
        </p:txBody>
      </p:sp>
      <p:sp>
        <p:nvSpPr>
          <p:cNvPr id="3" name="Textplatzhalter 2">
            <a:extLst>
              <a:ext uri="{FF2B5EF4-FFF2-40B4-BE49-F238E27FC236}">
                <a16:creationId xmlns:a16="http://schemas.microsoft.com/office/drawing/2014/main" id="{8A90DAAF-59B3-490D-BFDE-096E1572FF6F}"/>
              </a:ext>
            </a:extLst>
          </p:cNvPr>
          <p:cNvSpPr>
            <a:spLocks noGrp="1"/>
          </p:cNvSpPr>
          <p:nvPr>
            <p:ph type="body" sz="quarter" idx="10"/>
          </p:nvPr>
        </p:nvSpPr>
        <p:spPr/>
        <p:txBody>
          <a:bodyPr/>
          <a:lstStyle/>
          <a:p>
            <a:r>
              <a:rPr lang="de-DE" dirty="0"/>
              <a:t>Auswahl Tabelle</a:t>
            </a:r>
          </a:p>
          <a:p>
            <a:r>
              <a:rPr lang="de-DE" dirty="0"/>
              <a:t>Individueller Feldname, wird nur beim Anlegen angezeigt</a:t>
            </a:r>
          </a:p>
          <a:p>
            <a:r>
              <a:rPr lang="de-DE" dirty="0"/>
              <a:t>Tabellenauswahlfenster öffnen</a:t>
            </a:r>
          </a:p>
          <a:p>
            <a:r>
              <a:rPr lang="de-DE" dirty="0"/>
              <a:t>Einzubindende Tabelle wählen</a:t>
            </a:r>
          </a:p>
          <a:p>
            <a:r>
              <a:rPr lang="de-DE" dirty="0"/>
              <a:t>Spalte wählen, die bei Direkteingabe die Auswahl des Datensatzes bestimmt</a:t>
            </a:r>
          </a:p>
          <a:p>
            <a:endParaRPr lang="de-DE" dirty="0"/>
          </a:p>
          <a:p>
            <a:endParaRPr lang="en-DE" dirty="0"/>
          </a:p>
        </p:txBody>
      </p:sp>
      <p:pic>
        <p:nvPicPr>
          <p:cNvPr id="5" name="Grafik 4">
            <a:extLst>
              <a:ext uri="{FF2B5EF4-FFF2-40B4-BE49-F238E27FC236}">
                <a16:creationId xmlns:a16="http://schemas.microsoft.com/office/drawing/2014/main" id="{2015AEBF-4F51-4D81-B5B4-4F228AC05ED9}"/>
              </a:ext>
            </a:extLst>
          </p:cNvPr>
          <p:cNvPicPr>
            <a:picLocks noChangeAspect="1"/>
          </p:cNvPicPr>
          <p:nvPr/>
        </p:nvPicPr>
        <p:blipFill rotWithShape="1">
          <a:blip r:embed="rId2"/>
          <a:srcRect/>
          <a:stretch/>
        </p:blipFill>
        <p:spPr>
          <a:xfrm>
            <a:off x="283063" y="1524000"/>
            <a:ext cx="6796828" cy="3063498"/>
          </a:xfrm>
          <a:prstGeom prst="rect">
            <a:avLst/>
          </a:prstGeom>
        </p:spPr>
      </p:pic>
      <p:sp>
        <p:nvSpPr>
          <p:cNvPr id="6" name="Rechteck: abgerundete Ecken 5">
            <a:extLst>
              <a:ext uri="{FF2B5EF4-FFF2-40B4-BE49-F238E27FC236}">
                <a16:creationId xmlns:a16="http://schemas.microsoft.com/office/drawing/2014/main" id="{E3A7B1B1-17D9-4C99-A27A-DA26FD70431D}"/>
              </a:ext>
            </a:extLst>
          </p:cNvPr>
          <p:cNvSpPr/>
          <p:nvPr/>
        </p:nvSpPr>
        <p:spPr>
          <a:xfrm>
            <a:off x="1150748" y="2794792"/>
            <a:ext cx="1933415" cy="19638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A86C7731-A7FC-4E29-AD06-97BEBA8A3B54}"/>
              </a:ext>
            </a:extLst>
          </p:cNvPr>
          <p:cNvSpPr/>
          <p:nvPr/>
        </p:nvSpPr>
        <p:spPr>
          <a:xfrm>
            <a:off x="1150747" y="2991172"/>
            <a:ext cx="1933415" cy="19638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AE342BC4-2C36-4633-98C9-740812BFA408}"/>
              </a:ext>
            </a:extLst>
          </p:cNvPr>
          <p:cNvSpPr/>
          <p:nvPr/>
        </p:nvSpPr>
        <p:spPr>
          <a:xfrm>
            <a:off x="1150746" y="4000362"/>
            <a:ext cx="1305735" cy="19638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77ACBD39-6CAF-4FD8-8C6F-2106D13572A6}"/>
              </a:ext>
            </a:extLst>
          </p:cNvPr>
          <p:cNvSpPr/>
          <p:nvPr/>
        </p:nvSpPr>
        <p:spPr>
          <a:xfrm>
            <a:off x="2318286" y="1882115"/>
            <a:ext cx="1933415" cy="3806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F0920181-7733-4521-9944-B5B037C69BFC}"/>
              </a:ext>
            </a:extLst>
          </p:cNvPr>
          <p:cNvSpPr/>
          <p:nvPr/>
        </p:nvSpPr>
        <p:spPr>
          <a:xfrm>
            <a:off x="4550263" y="1696033"/>
            <a:ext cx="2529628" cy="121764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631941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8CCBC-75F4-4B04-834C-FA4D93A6BBA7}"/>
              </a:ext>
            </a:extLst>
          </p:cNvPr>
          <p:cNvSpPr>
            <a:spLocks noGrp="1"/>
          </p:cNvSpPr>
          <p:nvPr>
            <p:ph type="title"/>
          </p:nvPr>
        </p:nvSpPr>
        <p:spPr/>
        <p:txBody>
          <a:bodyPr/>
          <a:lstStyle/>
          <a:p>
            <a:r>
              <a:rPr lang="de-DE" dirty="0"/>
              <a:t>Besonderheit berechnete Tabelle</a:t>
            </a:r>
            <a:endParaRPr lang="en-DE" dirty="0"/>
          </a:p>
        </p:txBody>
      </p:sp>
      <p:sp>
        <p:nvSpPr>
          <p:cNvPr id="3" name="Textplatzhalter 2">
            <a:extLst>
              <a:ext uri="{FF2B5EF4-FFF2-40B4-BE49-F238E27FC236}">
                <a16:creationId xmlns:a16="http://schemas.microsoft.com/office/drawing/2014/main" id="{F313B61C-FE0A-463E-B386-57CCB33448EB}"/>
              </a:ext>
            </a:extLst>
          </p:cNvPr>
          <p:cNvSpPr>
            <a:spLocks noGrp="1"/>
          </p:cNvSpPr>
          <p:nvPr>
            <p:ph type="body" sz="quarter" idx="10"/>
          </p:nvPr>
        </p:nvSpPr>
        <p:spPr/>
        <p:txBody>
          <a:bodyPr>
            <a:normAutofit fontScale="92500" lnSpcReduction="10000"/>
          </a:bodyPr>
          <a:lstStyle/>
          <a:p>
            <a:r>
              <a:rPr lang="de-DE" dirty="0"/>
              <a:t>Hier kann eine Berechnung definiert werden</a:t>
            </a:r>
          </a:p>
          <a:p>
            <a:r>
              <a:rPr lang="de-DE" dirty="0"/>
              <a:t>Verwendbare Variablen nach Datentyp. Es stehen verschiedene Berechnungsfunktionen zur Verfügung</a:t>
            </a:r>
          </a:p>
          <a:p>
            <a:r>
              <a:rPr lang="de-DE" dirty="0"/>
              <a:t>Formelfenster</a:t>
            </a:r>
          </a:p>
          <a:p>
            <a:r>
              <a:rPr lang="de-DE" dirty="0"/>
              <a:t>Hier kann auf Wunsch das Formelergebnis in ein eigenes Feld zurückgeschrieben werden</a:t>
            </a:r>
          </a:p>
          <a:p>
            <a:r>
              <a:rPr lang="de-DE" dirty="0"/>
              <a:t>Aggregatfunktion für das Zurückschreiben</a:t>
            </a:r>
          </a:p>
          <a:p>
            <a:r>
              <a:rPr lang="de-DE" dirty="0"/>
              <a:t>Buchhaltungsinformationen für das Buchungsziel bei Tabellenabrechnung</a:t>
            </a:r>
          </a:p>
          <a:p>
            <a:endParaRPr lang="de-DE" dirty="0"/>
          </a:p>
          <a:p>
            <a:endParaRPr lang="de-DE" dirty="0"/>
          </a:p>
          <a:p>
            <a:endParaRPr lang="en-DE" dirty="0"/>
          </a:p>
        </p:txBody>
      </p:sp>
      <p:pic>
        <p:nvPicPr>
          <p:cNvPr id="5" name="Grafik 4">
            <a:extLst>
              <a:ext uri="{FF2B5EF4-FFF2-40B4-BE49-F238E27FC236}">
                <a16:creationId xmlns:a16="http://schemas.microsoft.com/office/drawing/2014/main" id="{C3DB03F0-8CCB-4832-8438-8AB708F22BBE}"/>
              </a:ext>
            </a:extLst>
          </p:cNvPr>
          <p:cNvPicPr>
            <a:picLocks noChangeAspect="1"/>
          </p:cNvPicPr>
          <p:nvPr/>
        </p:nvPicPr>
        <p:blipFill>
          <a:blip r:embed="rId2"/>
          <a:stretch>
            <a:fillRect/>
          </a:stretch>
        </p:blipFill>
        <p:spPr>
          <a:xfrm>
            <a:off x="283063" y="1378523"/>
            <a:ext cx="6863614" cy="3154731"/>
          </a:xfrm>
          <a:prstGeom prst="rect">
            <a:avLst/>
          </a:prstGeom>
        </p:spPr>
      </p:pic>
      <p:sp>
        <p:nvSpPr>
          <p:cNvPr id="6" name="Rechteck: abgerundete Ecken 5">
            <a:extLst>
              <a:ext uri="{FF2B5EF4-FFF2-40B4-BE49-F238E27FC236}">
                <a16:creationId xmlns:a16="http://schemas.microsoft.com/office/drawing/2014/main" id="{17E58C30-7E16-4D49-A381-E66FA88C13D9}"/>
              </a:ext>
            </a:extLst>
          </p:cNvPr>
          <p:cNvSpPr/>
          <p:nvPr/>
        </p:nvSpPr>
        <p:spPr>
          <a:xfrm>
            <a:off x="1050007" y="3620653"/>
            <a:ext cx="1305735" cy="19638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AFEC8809-1FDB-47A3-BBAD-EA7A1D9392A7}"/>
              </a:ext>
            </a:extLst>
          </p:cNvPr>
          <p:cNvSpPr/>
          <p:nvPr/>
        </p:nvSpPr>
        <p:spPr>
          <a:xfrm>
            <a:off x="4712774" y="1425810"/>
            <a:ext cx="2433903" cy="9481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8B7C44D6-4B61-489E-AD9F-098A88C6D0A7}"/>
              </a:ext>
            </a:extLst>
          </p:cNvPr>
          <p:cNvSpPr/>
          <p:nvPr/>
        </p:nvSpPr>
        <p:spPr>
          <a:xfrm>
            <a:off x="1736253" y="1378523"/>
            <a:ext cx="2680764" cy="82223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A96E8E70-898A-402B-8B47-B188D05CC8E8}"/>
              </a:ext>
            </a:extLst>
          </p:cNvPr>
          <p:cNvSpPr/>
          <p:nvPr/>
        </p:nvSpPr>
        <p:spPr>
          <a:xfrm>
            <a:off x="1736253" y="2383602"/>
            <a:ext cx="2976521" cy="19638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F25C9B66-4FE7-4050-9CFA-EB0D2CB83A2C}"/>
              </a:ext>
            </a:extLst>
          </p:cNvPr>
          <p:cNvSpPr/>
          <p:nvPr/>
        </p:nvSpPr>
        <p:spPr>
          <a:xfrm>
            <a:off x="1736253" y="2556829"/>
            <a:ext cx="2976521" cy="19638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6252C269-59D6-45CB-A61B-A94D97D96BE3}"/>
              </a:ext>
            </a:extLst>
          </p:cNvPr>
          <p:cNvSpPr/>
          <p:nvPr/>
        </p:nvSpPr>
        <p:spPr>
          <a:xfrm>
            <a:off x="1736253" y="2759507"/>
            <a:ext cx="2976521" cy="47783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04857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29677-5268-41F6-9C4C-C800BF8825E1}"/>
              </a:ext>
            </a:extLst>
          </p:cNvPr>
          <p:cNvSpPr>
            <a:spLocks noGrp="1"/>
          </p:cNvSpPr>
          <p:nvPr>
            <p:ph type="title"/>
          </p:nvPr>
        </p:nvSpPr>
        <p:spPr/>
        <p:txBody>
          <a:bodyPr/>
          <a:lstStyle/>
          <a:p>
            <a:r>
              <a:rPr lang="de-DE" dirty="0"/>
              <a:t>Verwendung der eigenen Tabellen</a:t>
            </a:r>
            <a:endParaRPr lang="en-DE" dirty="0"/>
          </a:p>
        </p:txBody>
      </p:sp>
      <p:sp>
        <p:nvSpPr>
          <p:cNvPr id="3" name="Textplatzhalter 2">
            <a:extLst>
              <a:ext uri="{FF2B5EF4-FFF2-40B4-BE49-F238E27FC236}">
                <a16:creationId xmlns:a16="http://schemas.microsoft.com/office/drawing/2014/main" id="{05B03187-DEAF-4BCC-8D3E-4173E542C33D}"/>
              </a:ext>
            </a:extLst>
          </p:cNvPr>
          <p:cNvSpPr>
            <a:spLocks noGrp="1"/>
          </p:cNvSpPr>
          <p:nvPr>
            <p:ph type="body" sz="quarter" idx="10"/>
          </p:nvPr>
        </p:nvSpPr>
        <p:spPr>
          <a:xfrm>
            <a:off x="283063" y="1524000"/>
            <a:ext cx="11546267" cy="4950939"/>
          </a:xfrm>
        </p:spPr>
        <p:txBody>
          <a:bodyPr>
            <a:normAutofit/>
          </a:bodyPr>
          <a:lstStyle/>
          <a:p>
            <a:pPr marL="0" indent="0">
              <a:buNone/>
            </a:pPr>
            <a:r>
              <a:rPr lang="de-DE" dirty="0"/>
              <a:t>Die eigenen Tabellen können hier erfasst werden:</a:t>
            </a:r>
          </a:p>
          <a:p>
            <a:pPr>
              <a:buFontTx/>
              <a:buChar char="-"/>
            </a:pPr>
            <a:r>
              <a:rPr lang="de-DE" dirty="0"/>
              <a:t>Tabellen mit Mitgliederbezug, im Mitglied -&gt; Register -&gt; Eigenen Tabellen -&gt; bei mehreren Tabellen finden wir Unterregister. Ausnahme: Die Tabelle wurde unter Mitglieder ausgeblendet. Hier finden wir nur Einträge zum jeweiligen Mitglied, hier können nur Einträge für das gewählte Mitglied erstellt werden.</a:t>
            </a:r>
          </a:p>
          <a:p>
            <a:pPr>
              <a:buFontTx/>
              <a:buChar char="-"/>
            </a:pPr>
            <a:r>
              <a:rPr lang="de-DE" dirty="0"/>
              <a:t>Mitglieder -&gt; Eigene Tabellen, bei mehreren Tabellen werden hier verschiedene Register angezeigt. Bei Mitgliederbezug werden hier ALLE Datensätze ALLER Mitglieder angezeigt. </a:t>
            </a:r>
          </a:p>
          <a:p>
            <a:pPr>
              <a:buFontTx/>
              <a:buChar char="-"/>
            </a:pPr>
            <a:r>
              <a:rPr lang="de-DE" dirty="0"/>
              <a:t>Sollte das Datenpaket pro gebucht worden sein, können die Einträge „inline“ erfolgen</a:t>
            </a:r>
          </a:p>
          <a:p>
            <a:pPr>
              <a:buFontTx/>
              <a:buChar char="-"/>
            </a:pPr>
            <a:r>
              <a:rPr lang="de-DE" dirty="0"/>
              <a:t>Die Bedienung, das hinzufügen von Feldern, das filtern und das Speichern von Filtern und Ansichten funktioniert wie in allen anderen Listen.</a:t>
            </a:r>
          </a:p>
          <a:p>
            <a:pPr>
              <a:buFontTx/>
              <a:buChar char="-"/>
            </a:pPr>
            <a:r>
              <a:rPr lang="de-DE" dirty="0"/>
              <a:t>Eigene Tabellen können Druckberichte und Emails (nur Mitgliederbezug) erzeugen, wie das geht lernen wir morgen</a:t>
            </a:r>
          </a:p>
          <a:p>
            <a:pPr>
              <a:buFontTx/>
              <a:buChar char="-"/>
            </a:pPr>
            <a:r>
              <a:rPr lang="de-DE" dirty="0"/>
              <a:t>Für eigene Tabellen gibt es eine spezielle Importfunktion (Datenpaket pro)</a:t>
            </a:r>
          </a:p>
        </p:txBody>
      </p:sp>
    </p:spTree>
    <p:extLst>
      <p:ext uri="{BB962C8B-B14F-4D97-AF65-F5344CB8AC3E}">
        <p14:creationId xmlns:p14="http://schemas.microsoft.com/office/powerpoint/2010/main" val="4017320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02D73F-77A9-44D3-8B0B-AC7AAB6950D9}"/>
              </a:ext>
            </a:extLst>
          </p:cNvPr>
          <p:cNvSpPr>
            <a:spLocks noGrp="1"/>
          </p:cNvSpPr>
          <p:nvPr>
            <p:ph type="title"/>
          </p:nvPr>
        </p:nvSpPr>
        <p:spPr/>
        <p:txBody>
          <a:bodyPr/>
          <a:lstStyle/>
          <a:p>
            <a:r>
              <a:rPr lang="de-DE" dirty="0"/>
              <a:t>Eigene Tabellen Bedienung</a:t>
            </a:r>
            <a:endParaRPr lang="en-DE" dirty="0"/>
          </a:p>
        </p:txBody>
      </p:sp>
      <p:sp>
        <p:nvSpPr>
          <p:cNvPr id="3" name="Textplatzhalter 2">
            <a:extLst>
              <a:ext uri="{FF2B5EF4-FFF2-40B4-BE49-F238E27FC236}">
                <a16:creationId xmlns:a16="http://schemas.microsoft.com/office/drawing/2014/main" id="{0E1EE30D-9197-400B-BEBD-BBAE385C3A5E}"/>
              </a:ext>
            </a:extLst>
          </p:cNvPr>
          <p:cNvSpPr>
            <a:spLocks noGrp="1"/>
          </p:cNvSpPr>
          <p:nvPr>
            <p:ph type="body" sz="quarter" idx="10"/>
          </p:nvPr>
        </p:nvSpPr>
        <p:spPr/>
        <p:txBody>
          <a:bodyPr/>
          <a:lstStyle/>
          <a:p>
            <a:r>
              <a:rPr lang="de-DE" dirty="0"/>
              <a:t>Gliedern, Filtern, Ansichten steuern, suchen</a:t>
            </a:r>
          </a:p>
          <a:p>
            <a:r>
              <a:rPr lang="de-DE" dirty="0"/>
              <a:t>Feldliste öffnen: Es werden alle Spalten ALLER verbundenen Tabelle angezeigt</a:t>
            </a:r>
          </a:p>
          <a:p>
            <a:r>
              <a:rPr lang="de-DE" dirty="0"/>
              <a:t>Datensatz hinzufügen, bearbeiten, löschen</a:t>
            </a:r>
          </a:p>
          <a:p>
            <a:r>
              <a:rPr lang="de-DE" dirty="0"/>
              <a:t>Drucken exportieren (alle Datensätze oder nur gewählte)</a:t>
            </a:r>
          </a:p>
          <a:p>
            <a:r>
              <a:rPr lang="de-DE" dirty="0"/>
              <a:t>Datensätze importieren</a:t>
            </a:r>
          </a:p>
          <a:p>
            <a:r>
              <a:rPr lang="de-DE" dirty="0"/>
              <a:t>Datensätze Massenändern (Änderungsimport)</a:t>
            </a:r>
          </a:p>
          <a:p>
            <a:endParaRPr lang="en-DE" dirty="0"/>
          </a:p>
        </p:txBody>
      </p:sp>
      <p:pic>
        <p:nvPicPr>
          <p:cNvPr id="5" name="Grafik 4">
            <a:extLst>
              <a:ext uri="{FF2B5EF4-FFF2-40B4-BE49-F238E27FC236}">
                <a16:creationId xmlns:a16="http://schemas.microsoft.com/office/drawing/2014/main" id="{9A301342-3F50-4C9C-B653-A998DFC79B61}"/>
              </a:ext>
            </a:extLst>
          </p:cNvPr>
          <p:cNvPicPr>
            <a:picLocks noChangeAspect="1"/>
          </p:cNvPicPr>
          <p:nvPr/>
        </p:nvPicPr>
        <p:blipFill>
          <a:blip r:embed="rId2"/>
          <a:stretch>
            <a:fillRect/>
          </a:stretch>
        </p:blipFill>
        <p:spPr>
          <a:xfrm>
            <a:off x="283063" y="1524000"/>
            <a:ext cx="6649171" cy="3931403"/>
          </a:xfrm>
          <a:prstGeom prst="rect">
            <a:avLst/>
          </a:prstGeom>
        </p:spPr>
      </p:pic>
      <p:sp>
        <p:nvSpPr>
          <p:cNvPr id="6" name="Rechteck: abgerundete Ecken 5">
            <a:extLst>
              <a:ext uri="{FF2B5EF4-FFF2-40B4-BE49-F238E27FC236}">
                <a16:creationId xmlns:a16="http://schemas.microsoft.com/office/drawing/2014/main" id="{131E80CA-B3ED-48D8-99FD-2AFB520DFC11}"/>
              </a:ext>
            </a:extLst>
          </p:cNvPr>
          <p:cNvSpPr/>
          <p:nvPr/>
        </p:nvSpPr>
        <p:spPr>
          <a:xfrm>
            <a:off x="283064" y="2200759"/>
            <a:ext cx="6342461" cy="55793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5AAB425C-E7DB-4AF9-AA20-CCDCE9A33EFB}"/>
              </a:ext>
            </a:extLst>
          </p:cNvPr>
          <p:cNvSpPr/>
          <p:nvPr/>
        </p:nvSpPr>
        <p:spPr>
          <a:xfrm>
            <a:off x="6625524" y="2200759"/>
            <a:ext cx="306709" cy="27122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EA01ACCF-5E15-4F5C-909C-B66F5E77A066}"/>
              </a:ext>
            </a:extLst>
          </p:cNvPr>
          <p:cNvSpPr/>
          <p:nvPr/>
        </p:nvSpPr>
        <p:spPr>
          <a:xfrm>
            <a:off x="6450552" y="3148739"/>
            <a:ext cx="213718" cy="21439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D4FC4938-8073-41FE-B084-8BE5780C8850}"/>
              </a:ext>
            </a:extLst>
          </p:cNvPr>
          <p:cNvSpPr/>
          <p:nvPr/>
        </p:nvSpPr>
        <p:spPr>
          <a:xfrm>
            <a:off x="6664270" y="3146159"/>
            <a:ext cx="214394" cy="21439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24F33773-CC1B-4529-9E09-02D2243F7EE7}"/>
              </a:ext>
            </a:extLst>
          </p:cNvPr>
          <p:cNvSpPr/>
          <p:nvPr/>
        </p:nvSpPr>
        <p:spPr>
          <a:xfrm>
            <a:off x="362670" y="4633993"/>
            <a:ext cx="2899723" cy="33321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BA4E015F-68A9-43E8-A8A4-FDB96AD3E0DD}"/>
              </a:ext>
            </a:extLst>
          </p:cNvPr>
          <p:cNvSpPr/>
          <p:nvPr/>
        </p:nvSpPr>
        <p:spPr>
          <a:xfrm>
            <a:off x="3525864" y="4633993"/>
            <a:ext cx="1418095" cy="33321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8889FEC9-BCA0-4939-8F44-7DFF024F6DAC}"/>
              </a:ext>
            </a:extLst>
          </p:cNvPr>
          <p:cNvSpPr/>
          <p:nvPr/>
        </p:nvSpPr>
        <p:spPr>
          <a:xfrm>
            <a:off x="3525864" y="5084270"/>
            <a:ext cx="1024399" cy="34612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CC499A05-F153-4C9C-8124-7B9CF126DBCF}"/>
              </a:ext>
            </a:extLst>
          </p:cNvPr>
          <p:cNvSpPr/>
          <p:nvPr/>
        </p:nvSpPr>
        <p:spPr>
          <a:xfrm>
            <a:off x="4608160" y="5097185"/>
            <a:ext cx="1024399" cy="34612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5" name="Folienzoom 14">
                <a:extLst>
                  <a:ext uri="{FF2B5EF4-FFF2-40B4-BE49-F238E27FC236}">
                    <a16:creationId xmlns:a16="http://schemas.microsoft.com/office/drawing/2014/main" id="{9BBD329E-3401-4B00-98EA-8F971477610C}"/>
                  </a:ext>
                </a:extLst>
              </p:cNvPr>
              <p:cNvGraphicFramePr>
                <a:graphicFrameLocks noChangeAspect="1"/>
              </p:cNvGraphicFramePr>
              <p:nvPr>
                <p:extLst>
                  <p:ext uri="{D42A27DB-BD31-4B8C-83A1-F6EECF244321}">
                    <p14:modId xmlns:p14="http://schemas.microsoft.com/office/powerpoint/2010/main" val="3285089735"/>
                  </p:ext>
                </p:extLst>
              </p:nvPr>
            </p:nvGraphicFramePr>
            <p:xfrm>
              <a:off x="7939720" y="4419923"/>
              <a:ext cx="3048000" cy="1714500"/>
            </p:xfrm>
            <a:graphic>
              <a:graphicData uri="http://schemas.microsoft.com/office/powerpoint/2016/slidezoom">
                <pslz:sldZm>
                  <pslz:sldZmObj sldId="369" cId="992705141">
                    <pslz:zmPr id="{68A7E39B-D404-4522-9EA7-570353C0C4C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5" name="Folienzoom 14">
                <a:extLst>
                  <a:ext uri="{FF2B5EF4-FFF2-40B4-BE49-F238E27FC236}">
                    <a16:creationId xmlns:a16="http://schemas.microsoft.com/office/drawing/2014/main" id="{9BBD329E-3401-4B00-98EA-8F971477610C}"/>
                  </a:ext>
                </a:extLst>
              </p:cNvPr>
              <p:cNvPicPr>
                <a:picLocks noGrp="1" noRot="1" noChangeAspect="1" noMove="1" noResize="1" noEditPoints="1" noAdjustHandles="1" noChangeArrowheads="1" noChangeShapeType="1"/>
              </p:cNvPicPr>
              <p:nvPr/>
            </p:nvPicPr>
            <p:blipFill>
              <a:blip r:embed="rId4"/>
              <a:stretch>
                <a:fillRect/>
              </a:stretch>
            </p:blipFill>
            <p:spPr>
              <a:xfrm>
                <a:off x="7939720" y="441992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763708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A3748-C488-4A5A-8383-B193ECBC6735}"/>
              </a:ext>
            </a:extLst>
          </p:cNvPr>
          <p:cNvSpPr>
            <a:spLocks noGrp="1"/>
          </p:cNvSpPr>
          <p:nvPr>
            <p:ph type="title"/>
          </p:nvPr>
        </p:nvSpPr>
        <p:spPr/>
        <p:txBody>
          <a:bodyPr/>
          <a:lstStyle/>
          <a:p>
            <a:r>
              <a:rPr lang="de-DE" dirty="0"/>
              <a:t>Massenänderung</a:t>
            </a:r>
            <a:endParaRPr lang="en-DE" dirty="0"/>
          </a:p>
        </p:txBody>
      </p:sp>
      <p:sp>
        <p:nvSpPr>
          <p:cNvPr id="3" name="Textplatzhalter 2">
            <a:extLst>
              <a:ext uri="{FF2B5EF4-FFF2-40B4-BE49-F238E27FC236}">
                <a16:creationId xmlns:a16="http://schemas.microsoft.com/office/drawing/2014/main" id="{F974C0CE-AC68-4346-89F8-838E91810676}"/>
              </a:ext>
            </a:extLst>
          </p:cNvPr>
          <p:cNvSpPr>
            <a:spLocks noGrp="1"/>
          </p:cNvSpPr>
          <p:nvPr>
            <p:ph type="body" sz="quarter" idx="10"/>
          </p:nvPr>
        </p:nvSpPr>
        <p:spPr>
          <a:xfrm>
            <a:off x="283063" y="1524000"/>
            <a:ext cx="11546267" cy="4950939"/>
          </a:xfrm>
        </p:spPr>
        <p:txBody>
          <a:bodyPr/>
          <a:lstStyle/>
          <a:p>
            <a:pPr marL="0" indent="0">
              <a:buNone/>
            </a:pPr>
            <a:r>
              <a:rPr lang="de-DE" dirty="0"/>
              <a:t>An verschiedene Stellen bietet Netxp-Verein Massenänderungsmöglichkeiten an. Mit einer Massenänderung können einzelne, viele oder auch alle Datensätze einer Tabelle, wie z. B. der Mitgliedertabelle geändert werden.</a:t>
            </a:r>
          </a:p>
          <a:p>
            <a:pPr marL="0" indent="0">
              <a:buNone/>
            </a:pPr>
            <a:r>
              <a:rPr lang="de-DE" dirty="0"/>
              <a:t>Geändert können werden:</a:t>
            </a:r>
          </a:p>
          <a:p>
            <a:r>
              <a:rPr lang="de-DE" dirty="0"/>
              <a:t>Feldinhalte der Standartfelder und aller eigenen Felder mit fixen Inhalten</a:t>
            </a:r>
          </a:p>
          <a:p>
            <a:r>
              <a:rPr lang="de-DE" dirty="0"/>
              <a:t>Feldinhalte der Standartfelder und aller eigenen Felder mit Werten aus einer Datei</a:t>
            </a:r>
          </a:p>
          <a:p>
            <a:r>
              <a:rPr lang="de-DE" dirty="0"/>
              <a:t>Referenztabellen (mehr Einträge je Mitglied) Sparten oder Beiträge</a:t>
            </a:r>
          </a:p>
          <a:p>
            <a:r>
              <a:rPr lang="de-DE" dirty="0"/>
              <a:t>Verschiedene Sonderfunktionen je nach Tabelle</a:t>
            </a:r>
          </a:p>
          <a:p>
            <a:endParaRPr lang="de-DE" dirty="0"/>
          </a:p>
          <a:p>
            <a:pPr marL="0" indent="0">
              <a:buNone/>
            </a:pPr>
            <a:r>
              <a:rPr lang="de-DE" b="1" dirty="0">
                <a:solidFill>
                  <a:srgbClr val="FF0000"/>
                </a:solidFill>
              </a:rPr>
              <a:t>!!! Vor jeder Massenänderung sollte ein Backup (Datensicherung) erstellt werden !!!</a:t>
            </a:r>
          </a:p>
          <a:p>
            <a:endParaRPr lang="de-DE" dirty="0"/>
          </a:p>
          <a:p>
            <a:endParaRPr lang="de-DE" dirty="0"/>
          </a:p>
        </p:txBody>
      </p:sp>
    </p:spTree>
    <p:extLst>
      <p:ext uri="{BB962C8B-B14F-4D97-AF65-F5344CB8AC3E}">
        <p14:creationId xmlns:p14="http://schemas.microsoft.com/office/powerpoint/2010/main" val="1590386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35" presetClass="emph" presetSubtype="0" fill="hold" grpId="1" nodeType="withEffect">
                                  <p:stCondLst>
                                    <p:cond delay="0"/>
                                  </p:stCondLst>
                                  <p:childTnLst>
                                    <p:anim calcmode="discrete" valueType="str">
                                      <p:cBhvr>
                                        <p:cTn id="32" dur="3000" fill="hold"/>
                                        <p:tgtEl>
                                          <p:spTgt spid="3">
                                            <p:txEl>
                                              <p:pRg st="7" end="7"/>
                                            </p:txEl>
                                          </p:spTgt>
                                        </p:tgtEl>
                                        <p:attrNameLst>
                                          <p:attrName>style.visibility</p:attrName>
                                        </p:attrNameLst>
                                      </p:cBhvr>
                                      <p:tavLst>
                                        <p:tav tm="0">
                                          <p:val>
                                            <p:strVal val="hidden"/>
                                          </p:val>
                                        </p:tav>
                                        <p:tav tm="50000">
                                          <p:val>
                                            <p:strVal val="visible"/>
                                          </p:val>
                                        </p:tav>
                                      </p:tavLst>
                                    </p:anim>
                                  </p:childTnLst>
                                </p:cTn>
                              </p:par>
                              <p:par>
                                <p:cTn id="33" presetID="35" presetClass="emph" presetSubtype="0" fill="hold" grpId="2" nodeType="withEffect">
                                  <p:stCondLst>
                                    <p:cond delay="0"/>
                                  </p:stCondLst>
                                  <p:childTnLst>
                                    <p:anim calcmode="discrete" valueType="str">
                                      <p:cBhvr>
                                        <p:cTn id="34" dur="1000" fill="hold"/>
                                        <p:tgtEl>
                                          <p:spTgt spid="3">
                                            <p:txEl>
                                              <p:pRg st="7" end="7"/>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F3C63-EFCB-40F0-8910-79F75D6286C2}"/>
              </a:ext>
            </a:extLst>
          </p:cNvPr>
          <p:cNvSpPr>
            <a:spLocks noGrp="1"/>
          </p:cNvSpPr>
          <p:nvPr>
            <p:ph type="title"/>
          </p:nvPr>
        </p:nvSpPr>
        <p:spPr/>
        <p:txBody>
          <a:bodyPr/>
          <a:lstStyle/>
          <a:p>
            <a:r>
              <a:rPr lang="de-DE" dirty="0"/>
              <a:t>Massenänderung</a:t>
            </a:r>
            <a:endParaRPr lang="en-DE" dirty="0"/>
          </a:p>
        </p:txBody>
      </p:sp>
      <p:sp>
        <p:nvSpPr>
          <p:cNvPr id="3" name="Textplatzhalter 2">
            <a:extLst>
              <a:ext uri="{FF2B5EF4-FFF2-40B4-BE49-F238E27FC236}">
                <a16:creationId xmlns:a16="http://schemas.microsoft.com/office/drawing/2014/main" id="{31FAC1E4-CEE3-47F6-B00D-5CFAAF1835F2}"/>
              </a:ext>
            </a:extLst>
          </p:cNvPr>
          <p:cNvSpPr>
            <a:spLocks noGrp="1"/>
          </p:cNvSpPr>
          <p:nvPr>
            <p:ph type="body" sz="quarter" idx="10"/>
          </p:nvPr>
        </p:nvSpPr>
        <p:spPr/>
        <p:txBody>
          <a:bodyPr/>
          <a:lstStyle/>
          <a:p>
            <a:r>
              <a:rPr lang="de-DE" dirty="0"/>
              <a:t>Auf welche Mitglieder soll die Massenänderung angewandt  werden, alle (gefilterten) oder nur die mit Haken markierten</a:t>
            </a:r>
          </a:p>
          <a:p>
            <a:r>
              <a:rPr lang="de-DE" dirty="0"/>
              <a:t>Massenänderungsart</a:t>
            </a:r>
          </a:p>
          <a:p>
            <a:pPr lvl="1"/>
            <a:r>
              <a:rPr lang="de-DE" dirty="0"/>
              <a:t>Fixe Feldinhalte</a:t>
            </a:r>
          </a:p>
          <a:p>
            <a:pPr lvl="1"/>
            <a:r>
              <a:rPr lang="de-DE" dirty="0"/>
              <a:t>Variable Feldinhalte</a:t>
            </a:r>
          </a:p>
          <a:p>
            <a:r>
              <a:rPr lang="de-DE" dirty="0"/>
              <a:t>Massenänderung in Untertabellen wie z. B. Beiträge</a:t>
            </a:r>
          </a:p>
          <a:p>
            <a:r>
              <a:rPr lang="de-DE" dirty="0"/>
              <a:t>Mitgliedsnummernneuvergabe nach Mitgliedernummernkreis</a:t>
            </a:r>
          </a:p>
          <a:p>
            <a:r>
              <a:rPr lang="de-DE" dirty="0"/>
              <a:t>Berechnete eigene Felder neu berechnen</a:t>
            </a:r>
          </a:p>
          <a:p>
            <a:pPr lvl="1"/>
            <a:endParaRPr lang="en-DE" dirty="0"/>
          </a:p>
        </p:txBody>
      </p:sp>
      <p:pic>
        <p:nvPicPr>
          <p:cNvPr id="5" name="Grafik 4">
            <a:extLst>
              <a:ext uri="{FF2B5EF4-FFF2-40B4-BE49-F238E27FC236}">
                <a16:creationId xmlns:a16="http://schemas.microsoft.com/office/drawing/2014/main" id="{7607794A-6C9B-4ECA-9C62-B1352451BE34}"/>
              </a:ext>
            </a:extLst>
          </p:cNvPr>
          <p:cNvPicPr>
            <a:picLocks noChangeAspect="1"/>
          </p:cNvPicPr>
          <p:nvPr/>
        </p:nvPicPr>
        <p:blipFill>
          <a:blip r:embed="rId2"/>
          <a:stretch>
            <a:fillRect/>
          </a:stretch>
        </p:blipFill>
        <p:spPr>
          <a:xfrm>
            <a:off x="303727" y="1524000"/>
            <a:ext cx="5052498" cy="4930567"/>
          </a:xfrm>
          <a:prstGeom prst="rect">
            <a:avLst/>
          </a:prstGeom>
        </p:spPr>
      </p:pic>
      <p:sp>
        <p:nvSpPr>
          <p:cNvPr id="6" name="Rechteck: abgerundete Ecken 5">
            <a:extLst>
              <a:ext uri="{FF2B5EF4-FFF2-40B4-BE49-F238E27FC236}">
                <a16:creationId xmlns:a16="http://schemas.microsoft.com/office/drawing/2014/main" id="{2963C590-68A2-4428-BDD0-D25CC23C06BB}"/>
              </a:ext>
            </a:extLst>
          </p:cNvPr>
          <p:cNvSpPr/>
          <p:nvPr/>
        </p:nvSpPr>
        <p:spPr>
          <a:xfrm>
            <a:off x="316176" y="1790880"/>
            <a:ext cx="2659499" cy="78183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1F277543-9BE1-4BD5-918F-0F1D15631A16}"/>
              </a:ext>
            </a:extLst>
          </p:cNvPr>
          <p:cNvSpPr/>
          <p:nvPr/>
        </p:nvSpPr>
        <p:spPr>
          <a:xfrm>
            <a:off x="316176" y="2647161"/>
            <a:ext cx="2659499" cy="78183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BE5A0AA2-CA7A-4969-8971-FFE56306F8FB}"/>
              </a:ext>
            </a:extLst>
          </p:cNvPr>
          <p:cNvSpPr/>
          <p:nvPr/>
        </p:nvSpPr>
        <p:spPr>
          <a:xfrm>
            <a:off x="316176" y="3429001"/>
            <a:ext cx="2659499" cy="59281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CC07EED4-9F5A-43A5-B2DD-2B6CA4EE93AF}"/>
              </a:ext>
            </a:extLst>
          </p:cNvPr>
          <p:cNvSpPr/>
          <p:nvPr/>
        </p:nvSpPr>
        <p:spPr>
          <a:xfrm>
            <a:off x="303727" y="4021811"/>
            <a:ext cx="2659499" cy="32546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769CEB28-43B6-46C6-AC7A-79A467100E93}"/>
              </a:ext>
            </a:extLst>
          </p:cNvPr>
          <p:cNvSpPr/>
          <p:nvPr/>
        </p:nvSpPr>
        <p:spPr>
          <a:xfrm>
            <a:off x="303726" y="4552628"/>
            <a:ext cx="3175643" cy="32546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0904753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14AA80-7A96-4FAA-A795-C0BA0770673A}"/>
              </a:ext>
            </a:extLst>
          </p:cNvPr>
          <p:cNvSpPr>
            <a:spLocks noGrp="1"/>
          </p:cNvSpPr>
          <p:nvPr>
            <p:ph type="title"/>
          </p:nvPr>
        </p:nvSpPr>
        <p:spPr/>
        <p:txBody>
          <a:bodyPr/>
          <a:lstStyle/>
          <a:p>
            <a:r>
              <a:rPr lang="de-DE" dirty="0"/>
              <a:t>Fixe Feldänderungen</a:t>
            </a:r>
            <a:endParaRPr lang="en-DE" dirty="0"/>
          </a:p>
        </p:txBody>
      </p:sp>
      <p:sp>
        <p:nvSpPr>
          <p:cNvPr id="3" name="Textplatzhalter 2">
            <a:extLst>
              <a:ext uri="{FF2B5EF4-FFF2-40B4-BE49-F238E27FC236}">
                <a16:creationId xmlns:a16="http://schemas.microsoft.com/office/drawing/2014/main" id="{ADF7A074-F6ED-4755-BFE3-46DB1DF23135}"/>
              </a:ext>
            </a:extLst>
          </p:cNvPr>
          <p:cNvSpPr>
            <a:spLocks noGrp="1"/>
          </p:cNvSpPr>
          <p:nvPr>
            <p:ph type="body" sz="quarter" idx="10"/>
          </p:nvPr>
        </p:nvSpPr>
        <p:spPr/>
        <p:txBody>
          <a:bodyPr/>
          <a:lstStyle/>
          <a:p>
            <a:r>
              <a:rPr lang="de-DE" dirty="0"/>
              <a:t>Auf wie viele Mitglieder wirkt sich die Änderung aus und welches Feld soll geändert werden</a:t>
            </a:r>
          </a:p>
          <a:p>
            <a:r>
              <a:rPr lang="de-DE" dirty="0"/>
              <a:t>Neuer Wert ist ein </a:t>
            </a:r>
            <a:r>
              <a:rPr lang="de-DE" dirty="0" err="1"/>
              <a:t>Fixwert</a:t>
            </a:r>
            <a:r>
              <a:rPr lang="de-DE" dirty="0"/>
              <a:t>, der in o.g. Felder übernommen wird. Wert aus </a:t>
            </a:r>
            <a:r>
              <a:rPr lang="de-DE" dirty="0" err="1"/>
              <a:t>exi</a:t>
            </a:r>
            <a:r>
              <a:rPr lang="de-DE" dirty="0"/>
              <a:t>…. Feldinhalt wird in ein anderes Feld kopiert ( Bsp. Zähler Anfang, Zähler Ende)</a:t>
            </a:r>
          </a:p>
          <a:p>
            <a:r>
              <a:rPr lang="de-DE" dirty="0"/>
              <a:t>Filter auf die zu ändernden Felder</a:t>
            </a:r>
          </a:p>
          <a:p>
            <a:r>
              <a:rPr lang="de-DE" dirty="0"/>
              <a:t>Neuer Feldinhalt bei fixen Änderungen</a:t>
            </a:r>
          </a:p>
          <a:p>
            <a:endParaRPr lang="en-DE" dirty="0"/>
          </a:p>
        </p:txBody>
      </p:sp>
      <p:pic>
        <p:nvPicPr>
          <p:cNvPr id="5" name="Grafik 4">
            <a:extLst>
              <a:ext uri="{FF2B5EF4-FFF2-40B4-BE49-F238E27FC236}">
                <a16:creationId xmlns:a16="http://schemas.microsoft.com/office/drawing/2014/main" id="{21A4C015-FC88-4729-BF60-6FF2DDF1CB68}"/>
              </a:ext>
            </a:extLst>
          </p:cNvPr>
          <p:cNvPicPr>
            <a:picLocks noChangeAspect="1"/>
          </p:cNvPicPr>
          <p:nvPr/>
        </p:nvPicPr>
        <p:blipFill>
          <a:blip r:embed="rId2"/>
          <a:stretch>
            <a:fillRect/>
          </a:stretch>
        </p:blipFill>
        <p:spPr>
          <a:xfrm>
            <a:off x="283063" y="1378523"/>
            <a:ext cx="4625741" cy="3825572"/>
          </a:xfrm>
          <a:prstGeom prst="rect">
            <a:avLst/>
          </a:prstGeom>
        </p:spPr>
      </p:pic>
      <p:sp>
        <p:nvSpPr>
          <p:cNvPr id="8" name="Rechteck: abgerundete Ecken 7">
            <a:extLst>
              <a:ext uri="{FF2B5EF4-FFF2-40B4-BE49-F238E27FC236}">
                <a16:creationId xmlns:a16="http://schemas.microsoft.com/office/drawing/2014/main" id="{7545B867-FD4F-4159-A9D2-FF047C35B8CE}"/>
              </a:ext>
            </a:extLst>
          </p:cNvPr>
          <p:cNvSpPr/>
          <p:nvPr/>
        </p:nvSpPr>
        <p:spPr>
          <a:xfrm>
            <a:off x="481956" y="2048522"/>
            <a:ext cx="4245027" cy="64818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EF4FAFF4-C37E-4FBB-95E2-0B0BDC90A44B}"/>
              </a:ext>
            </a:extLst>
          </p:cNvPr>
          <p:cNvSpPr/>
          <p:nvPr/>
        </p:nvSpPr>
        <p:spPr>
          <a:xfrm>
            <a:off x="473419" y="2708190"/>
            <a:ext cx="4245027" cy="25973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A3EDD3FE-61A1-42F0-A7D0-6B8C81433E50}"/>
              </a:ext>
            </a:extLst>
          </p:cNvPr>
          <p:cNvSpPr/>
          <p:nvPr/>
        </p:nvSpPr>
        <p:spPr>
          <a:xfrm>
            <a:off x="473418" y="3052238"/>
            <a:ext cx="4245027" cy="91115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A6139BAA-A51C-47E9-92B3-30B9A360A143}"/>
              </a:ext>
            </a:extLst>
          </p:cNvPr>
          <p:cNvSpPr/>
          <p:nvPr/>
        </p:nvSpPr>
        <p:spPr>
          <a:xfrm>
            <a:off x="473417" y="4130298"/>
            <a:ext cx="4245027" cy="5278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247780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6EFB0-2E75-4EFF-94D4-F0DD29668ABF}"/>
              </a:ext>
            </a:extLst>
          </p:cNvPr>
          <p:cNvSpPr>
            <a:spLocks noGrp="1"/>
          </p:cNvSpPr>
          <p:nvPr>
            <p:ph type="title"/>
          </p:nvPr>
        </p:nvSpPr>
        <p:spPr/>
        <p:txBody>
          <a:bodyPr/>
          <a:lstStyle/>
          <a:p>
            <a:r>
              <a:rPr lang="de-DE" dirty="0"/>
              <a:t>Änderung aus Datei</a:t>
            </a:r>
            <a:endParaRPr lang="en-DE" dirty="0"/>
          </a:p>
        </p:txBody>
      </p:sp>
      <p:sp>
        <p:nvSpPr>
          <p:cNvPr id="3" name="Textplatzhalter 2">
            <a:extLst>
              <a:ext uri="{FF2B5EF4-FFF2-40B4-BE49-F238E27FC236}">
                <a16:creationId xmlns:a16="http://schemas.microsoft.com/office/drawing/2014/main" id="{C54F71D7-DFCB-4A15-9933-15F86F06D05A}"/>
              </a:ext>
            </a:extLst>
          </p:cNvPr>
          <p:cNvSpPr>
            <a:spLocks noGrp="1"/>
          </p:cNvSpPr>
          <p:nvPr>
            <p:ph type="body" sz="quarter" idx="10"/>
          </p:nvPr>
        </p:nvSpPr>
        <p:spPr/>
        <p:txBody>
          <a:bodyPr>
            <a:normAutofit fontScale="92500" lnSpcReduction="10000"/>
          </a:bodyPr>
          <a:lstStyle/>
          <a:p>
            <a:r>
              <a:rPr lang="de-DE" dirty="0"/>
              <a:t>Welcher Dateityp soll importiert werden. Bitte verwenden Sie die getrennten Werte um Unliebsamkeiten zu vermeiden.</a:t>
            </a:r>
          </a:p>
          <a:p>
            <a:r>
              <a:rPr lang="de-DE" dirty="0"/>
              <a:t>Auswahl der zu importierenden Datei</a:t>
            </a:r>
          </a:p>
          <a:p>
            <a:r>
              <a:rPr lang="de-DE" dirty="0"/>
              <a:t>Trennzeicheneinstellung der zu importierenden Datei</a:t>
            </a:r>
          </a:p>
          <a:p>
            <a:r>
              <a:rPr lang="de-DE" dirty="0"/>
              <a:t>Filterspalten, in diesem Fall muss im Mitglied der Ort mit dem vorhandenen Ort übereistimmen (Bsp. Importiere, wenn im Feld Ort derselbe Ort steht wie im Mitglied)</a:t>
            </a:r>
          </a:p>
          <a:p>
            <a:r>
              <a:rPr lang="de-DE" dirty="0"/>
              <a:t>Welche(s) Feld(er) sollen importiert werden</a:t>
            </a:r>
            <a:endParaRPr lang="en-DE" dirty="0"/>
          </a:p>
        </p:txBody>
      </p:sp>
      <p:pic>
        <p:nvPicPr>
          <p:cNvPr id="5" name="Grafik 4">
            <a:extLst>
              <a:ext uri="{FF2B5EF4-FFF2-40B4-BE49-F238E27FC236}">
                <a16:creationId xmlns:a16="http://schemas.microsoft.com/office/drawing/2014/main" id="{6326B83A-DF6C-44C4-84B0-26C706EBB7D8}"/>
              </a:ext>
            </a:extLst>
          </p:cNvPr>
          <p:cNvPicPr>
            <a:picLocks noChangeAspect="1"/>
          </p:cNvPicPr>
          <p:nvPr/>
        </p:nvPicPr>
        <p:blipFill>
          <a:blip r:embed="rId2"/>
          <a:stretch>
            <a:fillRect/>
          </a:stretch>
        </p:blipFill>
        <p:spPr>
          <a:xfrm>
            <a:off x="362671" y="1271272"/>
            <a:ext cx="6707278" cy="4950939"/>
          </a:xfrm>
          <a:prstGeom prst="rect">
            <a:avLst/>
          </a:prstGeom>
        </p:spPr>
      </p:pic>
      <p:pic>
        <p:nvPicPr>
          <p:cNvPr id="9" name="Grafik 8">
            <a:extLst>
              <a:ext uri="{FF2B5EF4-FFF2-40B4-BE49-F238E27FC236}">
                <a16:creationId xmlns:a16="http://schemas.microsoft.com/office/drawing/2014/main" id="{D4E7524B-71FC-434E-96D1-69E625EB65E3}"/>
              </a:ext>
            </a:extLst>
          </p:cNvPr>
          <p:cNvPicPr>
            <a:picLocks noChangeAspect="1"/>
          </p:cNvPicPr>
          <p:nvPr/>
        </p:nvPicPr>
        <p:blipFill>
          <a:blip r:embed="rId3"/>
          <a:stretch>
            <a:fillRect/>
          </a:stretch>
        </p:blipFill>
        <p:spPr>
          <a:xfrm>
            <a:off x="362670" y="1271272"/>
            <a:ext cx="6707278" cy="4950939"/>
          </a:xfrm>
          <a:prstGeom prst="rect">
            <a:avLst/>
          </a:prstGeom>
        </p:spPr>
      </p:pic>
      <p:pic>
        <p:nvPicPr>
          <p:cNvPr id="11" name="Grafik 10">
            <a:extLst>
              <a:ext uri="{FF2B5EF4-FFF2-40B4-BE49-F238E27FC236}">
                <a16:creationId xmlns:a16="http://schemas.microsoft.com/office/drawing/2014/main" id="{9CB3912A-F2F1-4F30-AF7A-596AFA5C373B}"/>
              </a:ext>
            </a:extLst>
          </p:cNvPr>
          <p:cNvPicPr>
            <a:picLocks noChangeAspect="1"/>
          </p:cNvPicPr>
          <p:nvPr/>
        </p:nvPicPr>
        <p:blipFill>
          <a:blip r:embed="rId4"/>
          <a:stretch>
            <a:fillRect/>
          </a:stretch>
        </p:blipFill>
        <p:spPr>
          <a:xfrm>
            <a:off x="362669" y="1271273"/>
            <a:ext cx="6707279" cy="4950940"/>
          </a:xfrm>
          <a:prstGeom prst="rect">
            <a:avLst/>
          </a:prstGeom>
        </p:spPr>
      </p:pic>
      <p:pic>
        <p:nvPicPr>
          <p:cNvPr id="13" name="Grafik 12">
            <a:extLst>
              <a:ext uri="{FF2B5EF4-FFF2-40B4-BE49-F238E27FC236}">
                <a16:creationId xmlns:a16="http://schemas.microsoft.com/office/drawing/2014/main" id="{9F4F4192-C8E1-4AC1-9528-3B51C6E94BBB}"/>
              </a:ext>
            </a:extLst>
          </p:cNvPr>
          <p:cNvPicPr>
            <a:picLocks noChangeAspect="1"/>
          </p:cNvPicPr>
          <p:nvPr/>
        </p:nvPicPr>
        <p:blipFill>
          <a:blip r:embed="rId5"/>
          <a:stretch>
            <a:fillRect/>
          </a:stretch>
        </p:blipFill>
        <p:spPr>
          <a:xfrm>
            <a:off x="362669" y="1271272"/>
            <a:ext cx="6707278" cy="4950939"/>
          </a:xfrm>
          <a:prstGeom prst="rect">
            <a:avLst/>
          </a:prstGeom>
        </p:spPr>
      </p:pic>
      <p:pic>
        <p:nvPicPr>
          <p:cNvPr id="15" name="Grafik 14">
            <a:extLst>
              <a:ext uri="{FF2B5EF4-FFF2-40B4-BE49-F238E27FC236}">
                <a16:creationId xmlns:a16="http://schemas.microsoft.com/office/drawing/2014/main" id="{FE2751E3-53B8-411B-AEB9-D88EED3BE40E}"/>
              </a:ext>
            </a:extLst>
          </p:cNvPr>
          <p:cNvPicPr>
            <a:picLocks noChangeAspect="1"/>
          </p:cNvPicPr>
          <p:nvPr/>
        </p:nvPicPr>
        <p:blipFill>
          <a:blip r:embed="rId5"/>
          <a:stretch>
            <a:fillRect/>
          </a:stretch>
        </p:blipFill>
        <p:spPr>
          <a:xfrm>
            <a:off x="362669" y="1271272"/>
            <a:ext cx="6707278" cy="4950939"/>
          </a:xfrm>
          <a:prstGeom prst="rect">
            <a:avLst/>
          </a:prstGeom>
        </p:spPr>
      </p:pic>
    </p:spTree>
    <p:extLst>
      <p:ext uri="{BB962C8B-B14F-4D97-AF65-F5344CB8AC3E}">
        <p14:creationId xmlns:p14="http://schemas.microsoft.com/office/powerpoint/2010/main" val="41471631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38FCA-3036-4B0E-8D5D-6AD338AC5FBD}"/>
              </a:ext>
            </a:extLst>
          </p:cNvPr>
          <p:cNvSpPr>
            <a:spLocks noGrp="1"/>
          </p:cNvSpPr>
          <p:nvPr>
            <p:ph type="title"/>
          </p:nvPr>
        </p:nvSpPr>
        <p:spPr/>
        <p:txBody>
          <a:bodyPr/>
          <a:lstStyle/>
          <a:p>
            <a:r>
              <a:rPr lang="de-DE" dirty="0"/>
              <a:t>Referenztabellen ändern</a:t>
            </a:r>
            <a:endParaRPr lang="en-DE" dirty="0"/>
          </a:p>
        </p:txBody>
      </p:sp>
      <p:sp>
        <p:nvSpPr>
          <p:cNvPr id="3" name="Textplatzhalter 2">
            <a:extLst>
              <a:ext uri="{FF2B5EF4-FFF2-40B4-BE49-F238E27FC236}">
                <a16:creationId xmlns:a16="http://schemas.microsoft.com/office/drawing/2014/main" id="{7093DD2B-DE70-4292-A97C-200C687DF879}"/>
              </a:ext>
            </a:extLst>
          </p:cNvPr>
          <p:cNvSpPr>
            <a:spLocks noGrp="1"/>
          </p:cNvSpPr>
          <p:nvPr>
            <p:ph type="body" sz="quarter" idx="10"/>
          </p:nvPr>
        </p:nvSpPr>
        <p:spPr/>
        <p:txBody>
          <a:bodyPr/>
          <a:lstStyle/>
          <a:p>
            <a:pPr marL="0" indent="0">
              <a:buNone/>
            </a:pPr>
            <a:r>
              <a:rPr lang="de-DE" dirty="0"/>
              <a:t>Referenztabelle Beiträge ändern</a:t>
            </a:r>
          </a:p>
          <a:p>
            <a:r>
              <a:rPr lang="de-DE" dirty="0"/>
              <a:t>Welcher Beitrag soll verändert werden</a:t>
            </a:r>
          </a:p>
          <a:p>
            <a:r>
              <a:rPr lang="de-DE" dirty="0"/>
              <a:t>Soll ein Eintrag geändert, hinzugefügt oder gelöscht werden</a:t>
            </a:r>
          </a:p>
          <a:p>
            <a:r>
              <a:rPr lang="de-DE" dirty="0"/>
              <a:t>Welches Feld soll von der Änderung betroffen sein</a:t>
            </a:r>
          </a:p>
          <a:p>
            <a:r>
              <a:rPr lang="de-DE" dirty="0"/>
              <a:t>Inhalt des betroffenen Felds</a:t>
            </a:r>
            <a:endParaRPr lang="en-DE" dirty="0"/>
          </a:p>
        </p:txBody>
      </p:sp>
      <p:pic>
        <p:nvPicPr>
          <p:cNvPr id="5" name="Grafik 4">
            <a:extLst>
              <a:ext uri="{FF2B5EF4-FFF2-40B4-BE49-F238E27FC236}">
                <a16:creationId xmlns:a16="http://schemas.microsoft.com/office/drawing/2014/main" id="{7A219E07-FBA6-4884-97D6-55E3F39871ED}"/>
              </a:ext>
            </a:extLst>
          </p:cNvPr>
          <p:cNvPicPr>
            <a:picLocks noChangeAspect="1"/>
          </p:cNvPicPr>
          <p:nvPr/>
        </p:nvPicPr>
        <p:blipFill>
          <a:blip r:embed="rId2"/>
          <a:stretch>
            <a:fillRect/>
          </a:stretch>
        </p:blipFill>
        <p:spPr>
          <a:xfrm>
            <a:off x="283063" y="1524000"/>
            <a:ext cx="6104149" cy="3612193"/>
          </a:xfrm>
          <a:prstGeom prst="rect">
            <a:avLst/>
          </a:prstGeom>
        </p:spPr>
      </p:pic>
      <p:sp>
        <p:nvSpPr>
          <p:cNvPr id="6" name="Rechteck: abgerundete Ecken 5">
            <a:extLst>
              <a:ext uri="{FF2B5EF4-FFF2-40B4-BE49-F238E27FC236}">
                <a16:creationId xmlns:a16="http://schemas.microsoft.com/office/drawing/2014/main" id="{BED3BE4C-E0A4-47B1-9E55-5E9F78C1D3FC}"/>
              </a:ext>
            </a:extLst>
          </p:cNvPr>
          <p:cNvSpPr/>
          <p:nvPr/>
        </p:nvSpPr>
        <p:spPr>
          <a:xfrm>
            <a:off x="362670" y="1937288"/>
            <a:ext cx="5733330" cy="26347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0A2AF793-47A7-47CF-8E99-AC3C9B602F66}"/>
              </a:ext>
            </a:extLst>
          </p:cNvPr>
          <p:cNvSpPr/>
          <p:nvPr/>
        </p:nvSpPr>
        <p:spPr>
          <a:xfrm>
            <a:off x="370419" y="2190426"/>
            <a:ext cx="5733330" cy="26347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7A5928AB-7209-41E3-952A-BE7CDA15A8B3}"/>
              </a:ext>
            </a:extLst>
          </p:cNvPr>
          <p:cNvSpPr/>
          <p:nvPr/>
        </p:nvSpPr>
        <p:spPr>
          <a:xfrm>
            <a:off x="331674" y="2583051"/>
            <a:ext cx="1946577" cy="144650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0EA9CA18-D461-4DBE-8E15-9EE5620420D0}"/>
              </a:ext>
            </a:extLst>
          </p:cNvPr>
          <p:cNvSpPr/>
          <p:nvPr/>
        </p:nvSpPr>
        <p:spPr>
          <a:xfrm>
            <a:off x="2278251" y="2583051"/>
            <a:ext cx="3825498" cy="144650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7871908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01AD7-3D96-4AB4-BFC8-DF7978EA6A88}"/>
              </a:ext>
            </a:extLst>
          </p:cNvPr>
          <p:cNvSpPr>
            <a:spLocks noGrp="1"/>
          </p:cNvSpPr>
          <p:nvPr>
            <p:ph type="title"/>
          </p:nvPr>
        </p:nvSpPr>
        <p:spPr/>
        <p:txBody>
          <a:bodyPr/>
          <a:lstStyle/>
          <a:p>
            <a:r>
              <a:rPr lang="de-DE" dirty="0"/>
              <a:t>Neuvergabe Mitgliedsnummer</a:t>
            </a:r>
            <a:endParaRPr lang="en-DE" dirty="0"/>
          </a:p>
        </p:txBody>
      </p:sp>
      <p:sp>
        <p:nvSpPr>
          <p:cNvPr id="3" name="Textplatzhalter 2">
            <a:extLst>
              <a:ext uri="{FF2B5EF4-FFF2-40B4-BE49-F238E27FC236}">
                <a16:creationId xmlns:a16="http://schemas.microsoft.com/office/drawing/2014/main" id="{3895B287-BF88-4793-8E07-351FB0DB4751}"/>
              </a:ext>
            </a:extLst>
          </p:cNvPr>
          <p:cNvSpPr>
            <a:spLocks noGrp="1"/>
          </p:cNvSpPr>
          <p:nvPr>
            <p:ph type="body" sz="quarter" idx="10"/>
          </p:nvPr>
        </p:nvSpPr>
        <p:spPr/>
        <p:txBody>
          <a:bodyPr/>
          <a:lstStyle/>
          <a:p>
            <a:r>
              <a:rPr lang="de-DE" dirty="0"/>
              <a:t>Welcher Mitgliedsnummernkreis soll angewandt werden. Diesen können wir unter Verwaltung -&gt; Optionen -&gt; Register: Nummernkreise einstellen</a:t>
            </a:r>
          </a:p>
          <a:p>
            <a:r>
              <a:rPr lang="de-DE" dirty="0"/>
              <a:t>Welche Sortierung soll zur Neuvergabe angewandt werden</a:t>
            </a:r>
          </a:p>
          <a:p>
            <a:r>
              <a:rPr lang="de-DE" dirty="0"/>
              <a:t>Sollen bestehende Nummern überschrieben werden</a:t>
            </a:r>
          </a:p>
          <a:p>
            <a:endParaRPr lang="en-DE" dirty="0"/>
          </a:p>
        </p:txBody>
      </p:sp>
      <p:pic>
        <p:nvPicPr>
          <p:cNvPr id="5" name="Grafik 4">
            <a:extLst>
              <a:ext uri="{FF2B5EF4-FFF2-40B4-BE49-F238E27FC236}">
                <a16:creationId xmlns:a16="http://schemas.microsoft.com/office/drawing/2014/main" id="{2438C8C0-5292-4B57-8A33-80E10A3B8C61}"/>
              </a:ext>
            </a:extLst>
          </p:cNvPr>
          <p:cNvPicPr>
            <a:picLocks noChangeAspect="1"/>
          </p:cNvPicPr>
          <p:nvPr/>
        </p:nvPicPr>
        <p:blipFill>
          <a:blip r:embed="rId2"/>
          <a:stretch>
            <a:fillRect/>
          </a:stretch>
        </p:blipFill>
        <p:spPr>
          <a:xfrm>
            <a:off x="1896013" y="1711015"/>
            <a:ext cx="3223539" cy="4412362"/>
          </a:xfrm>
          <a:prstGeom prst="rect">
            <a:avLst/>
          </a:prstGeom>
        </p:spPr>
      </p:pic>
      <p:sp>
        <p:nvSpPr>
          <p:cNvPr id="6" name="Rechteck: abgerundete Ecken 5">
            <a:extLst>
              <a:ext uri="{FF2B5EF4-FFF2-40B4-BE49-F238E27FC236}">
                <a16:creationId xmlns:a16="http://schemas.microsoft.com/office/drawing/2014/main" id="{A173993B-C752-4BCB-BEBE-B33D52D09797}"/>
              </a:ext>
            </a:extLst>
          </p:cNvPr>
          <p:cNvSpPr/>
          <p:nvPr/>
        </p:nvSpPr>
        <p:spPr>
          <a:xfrm>
            <a:off x="2030278" y="4161295"/>
            <a:ext cx="2944678" cy="25572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E324C974-32AA-4FF5-A0E0-99FD99913A9D}"/>
              </a:ext>
            </a:extLst>
          </p:cNvPr>
          <p:cNvSpPr/>
          <p:nvPr/>
        </p:nvSpPr>
        <p:spPr>
          <a:xfrm>
            <a:off x="2030278" y="4414432"/>
            <a:ext cx="2944678" cy="79299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5AC71CE2-73CE-4751-AFF3-0F244247E225}"/>
              </a:ext>
            </a:extLst>
          </p:cNvPr>
          <p:cNvSpPr/>
          <p:nvPr/>
        </p:nvSpPr>
        <p:spPr>
          <a:xfrm>
            <a:off x="2030278" y="5259090"/>
            <a:ext cx="2944678" cy="25572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9261178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35F92-50C3-457E-9AD4-19F78AFAE8CC}"/>
              </a:ext>
            </a:extLst>
          </p:cNvPr>
          <p:cNvSpPr>
            <a:spLocks noGrp="1"/>
          </p:cNvSpPr>
          <p:nvPr>
            <p:ph type="title"/>
          </p:nvPr>
        </p:nvSpPr>
        <p:spPr/>
        <p:txBody>
          <a:bodyPr/>
          <a:lstStyle/>
          <a:p>
            <a:r>
              <a:rPr lang="de-DE" dirty="0"/>
              <a:t>Sparten (BLSV) erfassen und ändern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Verein -&gt; Sparten</a:t>
            </a:r>
            <a:endParaRPr lang="en-DE" dirty="0"/>
          </a:p>
        </p:txBody>
      </p:sp>
      <p:sp>
        <p:nvSpPr>
          <p:cNvPr id="3" name="Textplatzhalter 2">
            <a:extLst>
              <a:ext uri="{FF2B5EF4-FFF2-40B4-BE49-F238E27FC236}">
                <a16:creationId xmlns:a16="http://schemas.microsoft.com/office/drawing/2014/main" id="{BA971012-DB3A-43FC-9125-2CF1BD331AE6}"/>
              </a:ext>
            </a:extLst>
          </p:cNvPr>
          <p:cNvSpPr>
            <a:spLocks noGrp="1"/>
          </p:cNvSpPr>
          <p:nvPr>
            <p:ph type="body" sz="quarter" idx="10"/>
          </p:nvPr>
        </p:nvSpPr>
        <p:spPr>
          <a:xfrm>
            <a:off x="6981986" y="1527049"/>
            <a:ext cx="4847344" cy="4635212"/>
          </a:xfrm>
        </p:spPr>
        <p:txBody>
          <a:bodyPr>
            <a:normAutofit/>
          </a:bodyPr>
          <a:lstStyle/>
          <a:p>
            <a:pPr>
              <a:buFont typeface="Arial" panose="020B0604020202020204" pitchFamily="34" charset="0"/>
              <a:buChar char="•"/>
            </a:pPr>
            <a:r>
              <a:rPr lang="de-DE" dirty="0"/>
              <a:t>Auswahlmöglichkeit ob im Verein alle Sparten zur Verfügung stehen sollen</a:t>
            </a:r>
          </a:p>
          <a:p>
            <a:pPr>
              <a:buFont typeface="Arial" panose="020B0604020202020204" pitchFamily="34" charset="0"/>
              <a:buChar char="•"/>
            </a:pPr>
            <a:r>
              <a:rPr lang="de-DE" dirty="0"/>
              <a:t>Bei Einschränkung können hier Sparten zur Auswahl hinzugefügt werden</a:t>
            </a:r>
          </a:p>
          <a:p>
            <a:pPr>
              <a:buFont typeface="Arial" panose="020B0604020202020204" pitchFamily="34" charset="0"/>
              <a:buChar char="•"/>
            </a:pPr>
            <a:r>
              <a:rPr lang="de-DE" dirty="0"/>
              <a:t>Aktuelle Spartenauswahl</a:t>
            </a:r>
          </a:p>
          <a:p>
            <a:pPr>
              <a:buFont typeface="Arial" panose="020B0604020202020204" pitchFamily="34" charset="0"/>
              <a:buChar char="•"/>
            </a:pPr>
            <a:r>
              <a:rPr lang="de-DE" dirty="0"/>
              <a:t>Neue, Vereinseigene Sparte hinzufügen oder bearbeiten</a:t>
            </a:r>
          </a:p>
          <a:p>
            <a:pPr>
              <a:buFont typeface="Arial" panose="020B0604020202020204" pitchFamily="34" charset="0"/>
              <a:buChar char="•"/>
            </a:pPr>
            <a:r>
              <a:rPr lang="de-DE" dirty="0"/>
              <a:t>Hier wird eine Sparte hinzugefügt, die der Organisation im Verein dient und bei der Fachsportart „Turnspiele“ gemeldet werden soll.</a:t>
            </a:r>
            <a:endParaRPr lang="en-DE" dirty="0"/>
          </a:p>
        </p:txBody>
      </p:sp>
      <p:pic>
        <p:nvPicPr>
          <p:cNvPr id="4" name="Grafik 3">
            <a:extLst>
              <a:ext uri="{FF2B5EF4-FFF2-40B4-BE49-F238E27FC236}">
                <a16:creationId xmlns:a16="http://schemas.microsoft.com/office/drawing/2014/main" id="{411125C1-38AB-484A-8903-586CADD37CA9}"/>
              </a:ext>
            </a:extLst>
          </p:cNvPr>
          <p:cNvPicPr>
            <a:picLocks noChangeAspect="1"/>
          </p:cNvPicPr>
          <p:nvPr/>
        </p:nvPicPr>
        <p:blipFill>
          <a:blip r:embed="rId3"/>
          <a:stretch>
            <a:fillRect/>
          </a:stretch>
        </p:blipFill>
        <p:spPr>
          <a:xfrm>
            <a:off x="362311" y="1693905"/>
            <a:ext cx="6311289" cy="3129608"/>
          </a:xfrm>
          <a:prstGeom prst="rect">
            <a:avLst/>
          </a:prstGeom>
        </p:spPr>
      </p:pic>
      <p:sp>
        <p:nvSpPr>
          <p:cNvPr id="5" name="Rechteck: abgerundete Ecken 4">
            <a:extLst>
              <a:ext uri="{FF2B5EF4-FFF2-40B4-BE49-F238E27FC236}">
                <a16:creationId xmlns:a16="http://schemas.microsoft.com/office/drawing/2014/main" id="{60F5F834-1E37-4B53-9C4E-E627183BFEC5}"/>
              </a:ext>
            </a:extLst>
          </p:cNvPr>
          <p:cNvSpPr/>
          <p:nvPr/>
        </p:nvSpPr>
        <p:spPr>
          <a:xfrm>
            <a:off x="361950" y="2183396"/>
            <a:ext cx="3466131" cy="42264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hteck: abgerundete Ecken 5">
            <a:extLst>
              <a:ext uri="{FF2B5EF4-FFF2-40B4-BE49-F238E27FC236}">
                <a16:creationId xmlns:a16="http://schemas.microsoft.com/office/drawing/2014/main" id="{63356CD0-196E-40BC-A7A7-260FE83600E3}"/>
              </a:ext>
            </a:extLst>
          </p:cNvPr>
          <p:cNvSpPr/>
          <p:nvPr/>
        </p:nvSpPr>
        <p:spPr>
          <a:xfrm>
            <a:off x="361949" y="2606040"/>
            <a:ext cx="3466131" cy="42264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3C6DF813-A07C-4710-825F-1695B4DBCE57}"/>
              </a:ext>
            </a:extLst>
          </p:cNvPr>
          <p:cNvSpPr/>
          <p:nvPr/>
        </p:nvSpPr>
        <p:spPr>
          <a:xfrm>
            <a:off x="569213" y="3090635"/>
            <a:ext cx="3466131" cy="94659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F286BC8B-327C-4246-B29E-71A29F73CFB9}"/>
              </a:ext>
            </a:extLst>
          </p:cNvPr>
          <p:cNvSpPr/>
          <p:nvPr/>
        </p:nvSpPr>
        <p:spPr>
          <a:xfrm>
            <a:off x="4035345" y="3334474"/>
            <a:ext cx="2638256" cy="111865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9BB64CB0-FBD2-4921-B720-4DC1CCFC40FB}"/>
              </a:ext>
            </a:extLst>
          </p:cNvPr>
          <p:cNvSpPr/>
          <p:nvPr/>
        </p:nvSpPr>
        <p:spPr>
          <a:xfrm>
            <a:off x="1275150" y="4425414"/>
            <a:ext cx="923678" cy="4036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6E3119B9-62D6-44F3-AE48-9B1EC7471106}"/>
              </a:ext>
            </a:extLst>
          </p:cNvPr>
          <p:cNvSpPr/>
          <p:nvPr/>
        </p:nvSpPr>
        <p:spPr>
          <a:xfrm>
            <a:off x="2225889" y="4432858"/>
            <a:ext cx="923678" cy="4036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291345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animBg="1"/>
      <p:bldP spid="6" grpId="0" uiExpand="1" animBg="1"/>
      <p:bldP spid="7" grpId="0" uiExpand="1" animBg="1"/>
      <p:bldP spid="8" grpId="0" uiExpand="1" animBg="1"/>
      <p:bldP spid="9" grpId="0" uiExpand="1" animBg="1"/>
      <p:bldP spid="10" grpId="0" uiExpan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1DE39-2C0E-4D4F-BB2F-0F51E56F4776}"/>
              </a:ext>
            </a:extLst>
          </p:cNvPr>
          <p:cNvSpPr>
            <a:spLocks noGrp="1"/>
          </p:cNvSpPr>
          <p:nvPr>
            <p:ph type="title"/>
          </p:nvPr>
        </p:nvSpPr>
        <p:spPr/>
        <p:txBody>
          <a:bodyPr/>
          <a:lstStyle/>
          <a:p>
            <a:r>
              <a:rPr lang="de-DE" dirty="0"/>
              <a:t>Geburtstage eintragen</a:t>
            </a:r>
            <a:endParaRPr lang="en-DE" dirty="0"/>
          </a:p>
        </p:txBody>
      </p:sp>
      <p:sp>
        <p:nvSpPr>
          <p:cNvPr id="3" name="Textplatzhalter 2">
            <a:extLst>
              <a:ext uri="{FF2B5EF4-FFF2-40B4-BE49-F238E27FC236}">
                <a16:creationId xmlns:a16="http://schemas.microsoft.com/office/drawing/2014/main" id="{17B1858C-5114-4216-B33E-2F054192258A}"/>
              </a:ext>
            </a:extLst>
          </p:cNvPr>
          <p:cNvSpPr>
            <a:spLocks noGrp="1"/>
          </p:cNvSpPr>
          <p:nvPr>
            <p:ph type="body" sz="quarter" idx="10"/>
          </p:nvPr>
        </p:nvSpPr>
        <p:spPr/>
        <p:txBody>
          <a:bodyPr/>
          <a:lstStyle/>
          <a:p>
            <a:r>
              <a:rPr lang="de-DE" dirty="0"/>
              <a:t>Termine in Kalender einfügen oder löschen</a:t>
            </a:r>
          </a:p>
          <a:p>
            <a:r>
              <a:rPr lang="de-DE" dirty="0"/>
              <a:t>Kalenderauswahl</a:t>
            </a:r>
          </a:p>
          <a:p>
            <a:r>
              <a:rPr lang="de-DE" dirty="0"/>
              <a:t>Anzeigebestimmung für Einträge</a:t>
            </a:r>
            <a:endParaRPr lang="en-DE" dirty="0"/>
          </a:p>
        </p:txBody>
      </p:sp>
      <p:pic>
        <p:nvPicPr>
          <p:cNvPr id="5" name="Grafik 4">
            <a:extLst>
              <a:ext uri="{FF2B5EF4-FFF2-40B4-BE49-F238E27FC236}">
                <a16:creationId xmlns:a16="http://schemas.microsoft.com/office/drawing/2014/main" id="{F4327215-E817-46CB-BDC8-EE32EEB3B550}"/>
              </a:ext>
            </a:extLst>
          </p:cNvPr>
          <p:cNvPicPr>
            <a:picLocks noChangeAspect="1"/>
          </p:cNvPicPr>
          <p:nvPr/>
        </p:nvPicPr>
        <p:blipFill>
          <a:blip r:embed="rId2"/>
          <a:stretch>
            <a:fillRect/>
          </a:stretch>
        </p:blipFill>
        <p:spPr>
          <a:xfrm>
            <a:off x="1334571" y="1929702"/>
            <a:ext cx="5105842" cy="3696020"/>
          </a:xfrm>
          <a:prstGeom prst="rect">
            <a:avLst/>
          </a:prstGeom>
        </p:spPr>
      </p:pic>
      <p:sp>
        <p:nvSpPr>
          <p:cNvPr id="6" name="Rechteck: abgerundete Ecken 5">
            <a:extLst>
              <a:ext uri="{FF2B5EF4-FFF2-40B4-BE49-F238E27FC236}">
                <a16:creationId xmlns:a16="http://schemas.microsoft.com/office/drawing/2014/main" id="{83091D7C-36EF-4CE5-AC0F-510DF5DFEF45}"/>
              </a:ext>
            </a:extLst>
          </p:cNvPr>
          <p:cNvSpPr/>
          <p:nvPr/>
        </p:nvSpPr>
        <p:spPr>
          <a:xfrm>
            <a:off x="1334570" y="2193011"/>
            <a:ext cx="3136691" cy="46494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F1C76695-73C9-4937-B5B0-38E12DBB21F3}"/>
              </a:ext>
            </a:extLst>
          </p:cNvPr>
          <p:cNvSpPr/>
          <p:nvPr/>
        </p:nvSpPr>
        <p:spPr>
          <a:xfrm>
            <a:off x="1334570" y="2744190"/>
            <a:ext cx="3136691" cy="83591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3222B7FC-2C02-4CCF-9C60-92D77B534EF7}"/>
              </a:ext>
            </a:extLst>
          </p:cNvPr>
          <p:cNvSpPr/>
          <p:nvPr/>
        </p:nvSpPr>
        <p:spPr>
          <a:xfrm>
            <a:off x="1334570" y="3999468"/>
            <a:ext cx="4570284" cy="101423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19A095F1-CC0A-445C-8062-E59D9BB2DCF6}"/>
                  </a:ext>
                </a:extLst>
              </p:cNvPr>
              <p:cNvGraphicFramePr>
                <a:graphicFrameLocks noChangeAspect="1"/>
              </p:cNvGraphicFramePr>
              <p:nvPr>
                <p:extLst>
                  <p:ext uri="{D42A27DB-BD31-4B8C-83A1-F6EECF244321}">
                    <p14:modId xmlns:p14="http://schemas.microsoft.com/office/powerpoint/2010/main" val="326260103"/>
                  </p:ext>
                </p:extLst>
              </p:nvPr>
            </p:nvGraphicFramePr>
            <p:xfrm>
              <a:off x="8319427" y="4683394"/>
              <a:ext cx="3048000" cy="1714500"/>
            </p:xfrm>
            <a:graphic>
              <a:graphicData uri="http://schemas.microsoft.com/office/powerpoint/2016/slidezoom">
                <pslz:sldZm>
                  <pslz:sldZmObj sldId="369" cId="992705141">
                    <pslz:zmPr id="{B2473234-4AB4-4B85-B559-82050E942B19}"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Folienzoom 9">
                <a:extLst>
                  <a:ext uri="{FF2B5EF4-FFF2-40B4-BE49-F238E27FC236}">
                    <a16:creationId xmlns:a16="http://schemas.microsoft.com/office/drawing/2014/main" id="{19A095F1-CC0A-445C-8062-E59D9BB2DCF6}"/>
                  </a:ext>
                </a:extLst>
              </p:cNvPr>
              <p:cNvPicPr>
                <a:picLocks noGrp="1" noRot="1" noChangeAspect="1" noMove="1" noResize="1" noEditPoints="1" noAdjustHandles="1" noChangeArrowheads="1" noChangeShapeType="1"/>
              </p:cNvPicPr>
              <p:nvPr/>
            </p:nvPicPr>
            <p:blipFill>
              <a:blip r:embed="rId4"/>
              <a:stretch>
                <a:fillRect/>
              </a:stretch>
            </p:blipFill>
            <p:spPr>
              <a:xfrm>
                <a:off x="8319427" y="468339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8443284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F743C-CA44-49C5-ADCE-4E704D4483D1}"/>
              </a:ext>
            </a:extLst>
          </p:cNvPr>
          <p:cNvSpPr>
            <a:spLocks noGrp="1"/>
          </p:cNvSpPr>
          <p:nvPr>
            <p:ph type="title"/>
          </p:nvPr>
        </p:nvSpPr>
        <p:spPr/>
        <p:txBody>
          <a:bodyPr/>
          <a:lstStyle/>
          <a:p>
            <a:r>
              <a:rPr lang="de-DE" dirty="0"/>
              <a:t>Maskendesigner</a:t>
            </a:r>
            <a:endParaRPr lang="en-DE" dirty="0"/>
          </a:p>
        </p:txBody>
      </p:sp>
      <p:sp>
        <p:nvSpPr>
          <p:cNvPr id="3" name="Textplatzhalter 2">
            <a:extLst>
              <a:ext uri="{FF2B5EF4-FFF2-40B4-BE49-F238E27FC236}">
                <a16:creationId xmlns:a16="http://schemas.microsoft.com/office/drawing/2014/main" id="{77C96887-2222-4ED6-80A2-C22B69E9AEE6}"/>
              </a:ext>
            </a:extLst>
          </p:cNvPr>
          <p:cNvSpPr>
            <a:spLocks noGrp="1"/>
          </p:cNvSpPr>
          <p:nvPr>
            <p:ph type="body" sz="quarter" idx="10"/>
          </p:nvPr>
        </p:nvSpPr>
        <p:spPr>
          <a:xfrm>
            <a:off x="283063" y="1524000"/>
            <a:ext cx="11546267" cy="4950939"/>
          </a:xfrm>
        </p:spPr>
        <p:txBody>
          <a:bodyPr/>
          <a:lstStyle/>
          <a:p>
            <a:pPr marL="0" indent="0">
              <a:buNone/>
            </a:pPr>
            <a:r>
              <a:rPr lang="de-DE" dirty="0" err="1"/>
              <a:t>Vereinsadmins</a:t>
            </a:r>
            <a:r>
              <a:rPr lang="de-DE" dirty="0"/>
              <a:t> (oder die Inhaber der Adminrolle) haben die Möglichkeit, spezielle Mitgliedereingabemasken anzulegen. Damit eröffnen sich ganz neue Möglichkeiten</a:t>
            </a:r>
          </a:p>
          <a:p>
            <a:r>
              <a:rPr lang="de-DE" dirty="0"/>
              <a:t>Nicht verwendete Felder können ausgeblendet werden</a:t>
            </a:r>
          </a:p>
          <a:p>
            <a:r>
              <a:rPr lang="de-DE" dirty="0"/>
              <a:t>Eigene Felder können nahtlos eingebunden werden</a:t>
            </a:r>
          </a:p>
          <a:p>
            <a:r>
              <a:rPr lang="de-DE" dirty="0"/>
              <a:t>Neue Register können erstellt werden</a:t>
            </a:r>
          </a:p>
          <a:p>
            <a:r>
              <a:rPr lang="de-DE" dirty="0"/>
              <a:t>Mit Farben und anderen Formatierungsoptionen können Dinge hervorgehoben werden</a:t>
            </a:r>
          </a:p>
          <a:p>
            <a:r>
              <a:rPr lang="de-DE" dirty="0"/>
              <a:t>Je nach Anwendung können Benutzern mehrere Masken zugewiesen werden</a:t>
            </a:r>
          </a:p>
          <a:p>
            <a:r>
              <a:rPr lang="de-DE" dirty="0"/>
              <a:t>Je nach Benutzer können individuelle Masken gesetzt werden</a:t>
            </a:r>
          </a:p>
          <a:p>
            <a:r>
              <a:rPr lang="de-DE" dirty="0"/>
              <a:t>In den Masken kann die Tab-Reihenfolge geändert werden</a:t>
            </a:r>
          </a:p>
          <a:p>
            <a:pPr marL="0" indent="0">
              <a:buNone/>
            </a:pPr>
            <a:r>
              <a:rPr lang="de-DE" dirty="0"/>
              <a:t>Der Maskendesigner kann unter Verwaltung -&gt; Optionen -&gt; Schaltfläche: Maskendesigner gestartet werden</a:t>
            </a:r>
            <a:endParaRPr lang="en-DE" dirty="0"/>
          </a:p>
        </p:txBody>
      </p:sp>
    </p:spTree>
    <p:extLst>
      <p:ext uri="{BB962C8B-B14F-4D97-AF65-F5344CB8AC3E}">
        <p14:creationId xmlns:p14="http://schemas.microsoft.com/office/powerpoint/2010/main" val="12681741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8F55B-0B9B-4D07-B6B1-E662BD7B7E2B}"/>
              </a:ext>
            </a:extLst>
          </p:cNvPr>
          <p:cNvSpPr>
            <a:spLocks noGrp="1"/>
          </p:cNvSpPr>
          <p:nvPr>
            <p:ph type="title"/>
          </p:nvPr>
        </p:nvSpPr>
        <p:spPr/>
        <p:txBody>
          <a:bodyPr/>
          <a:lstStyle/>
          <a:p>
            <a:r>
              <a:rPr lang="de-DE" dirty="0"/>
              <a:t>Masken neu, öffnen, löschen</a:t>
            </a:r>
            <a:endParaRPr lang="en-DE" dirty="0"/>
          </a:p>
        </p:txBody>
      </p:sp>
      <p:sp>
        <p:nvSpPr>
          <p:cNvPr id="3" name="Textplatzhalter 2">
            <a:extLst>
              <a:ext uri="{FF2B5EF4-FFF2-40B4-BE49-F238E27FC236}">
                <a16:creationId xmlns:a16="http://schemas.microsoft.com/office/drawing/2014/main" id="{F07F2676-4A60-4697-AE29-35BF56F91BA4}"/>
              </a:ext>
            </a:extLst>
          </p:cNvPr>
          <p:cNvSpPr>
            <a:spLocks noGrp="1"/>
          </p:cNvSpPr>
          <p:nvPr>
            <p:ph type="body" sz="quarter" idx="10"/>
          </p:nvPr>
        </p:nvSpPr>
        <p:spPr/>
        <p:txBody>
          <a:bodyPr/>
          <a:lstStyle/>
          <a:p>
            <a:r>
              <a:rPr lang="de-DE" dirty="0"/>
              <a:t>Neue Maske anlegen, bestehende öffnen, bearbeitete speichern oder unter neuem Namen speichern</a:t>
            </a:r>
          </a:p>
          <a:p>
            <a:r>
              <a:rPr lang="de-DE" dirty="0"/>
              <a:t>Masken können nur gelöscht werden, wie diese bereits geöffnet wurden</a:t>
            </a:r>
          </a:p>
          <a:p>
            <a:r>
              <a:rPr lang="de-DE" dirty="0"/>
              <a:t>Maske auswählen um zu öffnen</a:t>
            </a:r>
            <a:endParaRPr lang="en-DE" dirty="0"/>
          </a:p>
        </p:txBody>
      </p:sp>
      <p:pic>
        <p:nvPicPr>
          <p:cNvPr id="7" name="Grafik 6">
            <a:extLst>
              <a:ext uri="{FF2B5EF4-FFF2-40B4-BE49-F238E27FC236}">
                <a16:creationId xmlns:a16="http://schemas.microsoft.com/office/drawing/2014/main" id="{C7D3E7B2-01B7-4F80-AE1A-B81401F51983}"/>
              </a:ext>
            </a:extLst>
          </p:cNvPr>
          <p:cNvPicPr>
            <a:picLocks noChangeAspect="1"/>
          </p:cNvPicPr>
          <p:nvPr/>
        </p:nvPicPr>
        <p:blipFill>
          <a:blip r:embed="rId2"/>
          <a:stretch>
            <a:fillRect/>
          </a:stretch>
        </p:blipFill>
        <p:spPr>
          <a:xfrm>
            <a:off x="283063" y="1378523"/>
            <a:ext cx="6707965" cy="3472995"/>
          </a:xfrm>
          <a:prstGeom prst="rect">
            <a:avLst/>
          </a:prstGeom>
        </p:spPr>
      </p:pic>
      <p:sp>
        <p:nvSpPr>
          <p:cNvPr id="8" name="Rechteck: abgerundete Ecken 7">
            <a:extLst>
              <a:ext uri="{FF2B5EF4-FFF2-40B4-BE49-F238E27FC236}">
                <a16:creationId xmlns:a16="http://schemas.microsoft.com/office/drawing/2014/main" id="{3CC1A17D-135F-41C2-A573-AAC8D5D95572}"/>
              </a:ext>
            </a:extLst>
          </p:cNvPr>
          <p:cNvSpPr/>
          <p:nvPr/>
        </p:nvSpPr>
        <p:spPr>
          <a:xfrm>
            <a:off x="283062" y="4525505"/>
            <a:ext cx="3765213" cy="32601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177BF0F5-0559-4B7D-8744-504C252A1BED}"/>
              </a:ext>
            </a:extLst>
          </p:cNvPr>
          <p:cNvSpPr/>
          <p:nvPr/>
        </p:nvSpPr>
        <p:spPr>
          <a:xfrm>
            <a:off x="1907991" y="2373985"/>
            <a:ext cx="2805257" cy="123900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1ED2351E-D644-4CC8-B607-827FC7DE3E57}"/>
              </a:ext>
            </a:extLst>
          </p:cNvPr>
          <p:cNvSpPr/>
          <p:nvPr/>
        </p:nvSpPr>
        <p:spPr>
          <a:xfrm>
            <a:off x="4107748" y="4525504"/>
            <a:ext cx="933554" cy="32601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037024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C22FA-C340-4575-9CFB-D8E72F8C6142}"/>
              </a:ext>
            </a:extLst>
          </p:cNvPr>
          <p:cNvSpPr>
            <a:spLocks noGrp="1"/>
          </p:cNvSpPr>
          <p:nvPr>
            <p:ph type="title"/>
          </p:nvPr>
        </p:nvSpPr>
        <p:spPr/>
        <p:txBody>
          <a:bodyPr/>
          <a:lstStyle/>
          <a:p>
            <a:r>
              <a:rPr lang="de-DE" dirty="0"/>
              <a:t>Maskendesigner</a:t>
            </a:r>
            <a:endParaRPr lang="en-DE" dirty="0"/>
          </a:p>
        </p:txBody>
      </p:sp>
      <p:sp>
        <p:nvSpPr>
          <p:cNvPr id="3" name="Textplatzhalter 2">
            <a:extLst>
              <a:ext uri="{FF2B5EF4-FFF2-40B4-BE49-F238E27FC236}">
                <a16:creationId xmlns:a16="http://schemas.microsoft.com/office/drawing/2014/main" id="{90CBD1C8-DD37-47E1-9418-A7EA06385995}"/>
              </a:ext>
            </a:extLst>
          </p:cNvPr>
          <p:cNvSpPr>
            <a:spLocks noGrp="1"/>
          </p:cNvSpPr>
          <p:nvPr>
            <p:ph type="body" sz="quarter" idx="10"/>
          </p:nvPr>
        </p:nvSpPr>
        <p:spPr/>
        <p:txBody>
          <a:bodyPr/>
          <a:lstStyle/>
          <a:p>
            <a:r>
              <a:rPr lang="de-DE" dirty="0"/>
              <a:t>Elementauswahl - hier finden wir nicht gebundene Felder und Strukturelemente, die in den eigenen Masken verwendet werden können. Verwendete Elemente werden nicht mehr angezeigt.</a:t>
            </a:r>
          </a:p>
          <a:p>
            <a:r>
              <a:rPr lang="de-DE" dirty="0"/>
              <a:t>Arbeitsbereich - hier können die Elemente gesetzt werden</a:t>
            </a:r>
          </a:p>
          <a:p>
            <a:r>
              <a:rPr lang="de-DE" dirty="0"/>
              <a:t>Eigenschaften Leiste – Jedes Feld, jedes Element hat bestimmte Eigenschaften, diese können hier verändert werden</a:t>
            </a:r>
            <a:endParaRPr lang="en-DE" dirty="0"/>
          </a:p>
        </p:txBody>
      </p:sp>
      <p:pic>
        <p:nvPicPr>
          <p:cNvPr id="4" name="Grafik 3">
            <a:extLst>
              <a:ext uri="{FF2B5EF4-FFF2-40B4-BE49-F238E27FC236}">
                <a16:creationId xmlns:a16="http://schemas.microsoft.com/office/drawing/2014/main" id="{ABCCDD9C-D433-4B16-9404-6E1FB62FAA5D}"/>
              </a:ext>
            </a:extLst>
          </p:cNvPr>
          <p:cNvPicPr>
            <a:picLocks noChangeAspect="1"/>
          </p:cNvPicPr>
          <p:nvPr/>
        </p:nvPicPr>
        <p:blipFill>
          <a:blip r:embed="rId2"/>
          <a:stretch>
            <a:fillRect/>
          </a:stretch>
        </p:blipFill>
        <p:spPr>
          <a:xfrm>
            <a:off x="283063" y="1524000"/>
            <a:ext cx="6837518" cy="3851542"/>
          </a:xfrm>
          <a:prstGeom prst="rect">
            <a:avLst/>
          </a:prstGeom>
        </p:spPr>
      </p:pic>
      <p:sp>
        <p:nvSpPr>
          <p:cNvPr id="5" name="Rechteck: abgerundete Ecken 4">
            <a:extLst>
              <a:ext uri="{FF2B5EF4-FFF2-40B4-BE49-F238E27FC236}">
                <a16:creationId xmlns:a16="http://schemas.microsoft.com/office/drawing/2014/main" id="{8D54B287-EF29-418B-B6BB-7D0F1FAD0B9E}"/>
              </a:ext>
            </a:extLst>
          </p:cNvPr>
          <p:cNvSpPr/>
          <p:nvPr/>
        </p:nvSpPr>
        <p:spPr>
          <a:xfrm>
            <a:off x="283063" y="1962615"/>
            <a:ext cx="1359883" cy="308517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hteck: abgerundete Ecken 5">
            <a:extLst>
              <a:ext uri="{FF2B5EF4-FFF2-40B4-BE49-F238E27FC236}">
                <a16:creationId xmlns:a16="http://schemas.microsoft.com/office/drawing/2014/main" id="{25A627E7-9526-4CD9-B9DA-10D7C4F564E2}"/>
              </a:ext>
            </a:extLst>
          </p:cNvPr>
          <p:cNvSpPr/>
          <p:nvPr/>
        </p:nvSpPr>
        <p:spPr>
          <a:xfrm>
            <a:off x="5876296" y="1962615"/>
            <a:ext cx="1244286" cy="308517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C9288B8B-94DF-4FE4-877B-66ABA77B48E5}"/>
              </a:ext>
            </a:extLst>
          </p:cNvPr>
          <p:cNvSpPr/>
          <p:nvPr/>
        </p:nvSpPr>
        <p:spPr>
          <a:xfrm>
            <a:off x="1642946" y="2085279"/>
            <a:ext cx="4233350" cy="298480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5947633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16198-974F-48AD-891B-A8FDB9033F9E}"/>
              </a:ext>
            </a:extLst>
          </p:cNvPr>
          <p:cNvSpPr>
            <a:spLocks noGrp="1"/>
          </p:cNvSpPr>
          <p:nvPr>
            <p:ph type="title"/>
          </p:nvPr>
        </p:nvSpPr>
        <p:spPr/>
        <p:txBody>
          <a:bodyPr/>
          <a:lstStyle/>
          <a:p>
            <a:r>
              <a:rPr lang="de-DE" dirty="0"/>
              <a:t>Elementauswahl</a:t>
            </a:r>
            <a:endParaRPr lang="en-DE" dirty="0"/>
          </a:p>
        </p:txBody>
      </p:sp>
      <p:sp>
        <p:nvSpPr>
          <p:cNvPr id="3" name="Textplatzhalter 2">
            <a:extLst>
              <a:ext uri="{FF2B5EF4-FFF2-40B4-BE49-F238E27FC236}">
                <a16:creationId xmlns:a16="http://schemas.microsoft.com/office/drawing/2014/main" id="{FECB39C4-AF9E-49B9-9B59-110AA3901866}"/>
              </a:ext>
            </a:extLst>
          </p:cNvPr>
          <p:cNvSpPr>
            <a:spLocks noGrp="1"/>
          </p:cNvSpPr>
          <p:nvPr>
            <p:ph type="body" sz="quarter" idx="10"/>
          </p:nvPr>
        </p:nvSpPr>
        <p:spPr/>
        <p:txBody>
          <a:bodyPr/>
          <a:lstStyle/>
          <a:p>
            <a:r>
              <a:rPr lang="de-DE" dirty="0"/>
              <a:t>Allgemein – Strukturelemente</a:t>
            </a:r>
          </a:p>
          <a:p>
            <a:pPr lvl="1"/>
            <a:r>
              <a:rPr lang="de-DE" dirty="0" err="1"/>
              <a:t>GroupBox</a:t>
            </a:r>
            <a:r>
              <a:rPr lang="de-DE" dirty="0"/>
              <a:t> zum gruppieren von Einzelelementen</a:t>
            </a:r>
          </a:p>
          <a:p>
            <a:pPr lvl="1"/>
            <a:r>
              <a:rPr lang="de-DE" dirty="0" err="1"/>
              <a:t>TabControl</a:t>
            </a:r>
            <a:r>
              <a:rPr lang="de-DE" dirty="0"/>
              <a:t> z. B. für Adressen</a:t>
            </a:r>
          </a:p>
          <a:p>
            <a:r>
              <a:rPr lang="de-DE" dirty="0"/>
              <a:t>Mitgliederdaten – Nicht gebundene Felder der Mitgliederverwaltung; An den Symbolen erkennen wir die Datentypen</a:t>
            </a:r>
          </a:p>
          <a:p>
            <a:r>
              <a:rPr lang="de-DE" dirty="0"/>
              <a:t>Eigene Felder – Auflistung aller ungebundenen eigenen Felder</a:t>
            </a:r>
          </a:p>
          <a:p>
            <a:pPr marL="0" indent="0">
              <a:buNone/>
            </a:pPr>
            <a:r>
              <a:rPr lang="de-DE" b="1" dirty="0">
                <a:solidFill>
                  <a:srgbClr val="FF0000"/>
                </a:solidFill>
              </a:rPr>
              <a:t>Elemente können durch Drag and Drop in den Arbeitsbereich übernommen werden </a:t>
            </a:r>
            <a:endParaRPr lang="en-DE" b="1" dirty="0">
              <a:solidFill>
                <a:srgbClr val="FF0000"/>
              </a:solidFill>
            </a:endParaRPr>
          </a:p>
        </p:txBody>
      </p:sp>
      <p:pic>
        <p:nvPicPr>
          <p:cNvPr id="5" name="Grafik 4">
            <a:extLst>
              <a:ext uri="{FF2B5EF4-FFF2-40B4-BE49-F238E27FC236}">
                <a16:creationId xmlns:a16="http://schemas.microsoft.com/office/drawing/2014/main" id="{EE078646-D9D4-4854-8C67-6BF99CAD6470}"/>
              </a:ext>
            </a:extLst>
          </p:cNvPr>
          <p:cNvPicPr>
            <a:picLocks noChangeAspect="1"/>
          </p:cNvPicPr>
          <p:nvPr/>
        </p:nvPicPr>
        <p:blipFill>
          <a:blip r:embed="rId2"/>
          <a:stretch>
            <a:fillRect/>
          </a:stretch>
        </p:blipFill>
        <p:spPr>
          <a:xfrm>
            <a:off x="283063" y="1378524"/>
            <a:ext cx="1837720" cy="2130394"/>
          </a:xfrm>
          <a:prstGeom prst="rect">
            <a:avLst/>
          </a:prstGeom>
        </p:spPr>
      </p:pic>
      <p:pic>
        <p:nvPicPr>
          <p:cNvPr id="7" name="Grafik 6">
            <a:extLst>
              <a:ext uri="{FF2B5EF4-FFF2-40B4-BE49-F238E27FC236}">
                <a16:creationId xmlns:a16="http://schemas.microsoft.com/office/drawing/2014/main" id="{0038189B-508B-43ED-B8FD-53AE74E8A83A}"/>
              </a:ext>
            </a:extLst>
          </p:cNvPr>
          <p:cNvPicPr>
            <a:picLocks noChangeAspect="1"/>
          </p:cNvPicPr>
          <p:nvPr/>
        </p:nvPicPr>
        <p:blipFill>
          <a:blip r:embed="rId3"/>
          <a:stretch>
            <a:fillRect/>
          </a:stretch>
        </p:blipFill>
        <p:spPr>
          <a:xfrm>
            <a:off x="2195498" y="1378523"/>
            <a:ext cx="1928027" cy="4686706"/>
          </a:xfrm>
          <a:prstGeom prst="rect">
            <a:avLst/>
          </a:prstGeom>
        </p:spPr>
      </p:pic>
      <p:pic>
        <p:nvPicPr>
          <p:cNvPr id="9" name="Grafik 8">
            <a:extLst>
              <a:ext uri="{FF2B5EF4-FFF2-40B4-BE49-F238E27FC236}">
                <a16:creationId xmlns:a16="http://schemas.microsoft.com/office/drawing/2014/main" id="{3AB3B77C-E347-4C67-9F35-2DFA045BEB56}"/>
              </a:ext>
            </a:extLst>
          </p:cNvPr>
          <p:cNvPicPr>
            <a:picLocks noChangeAspect="1"/>
          </p:cNvPicPr>
          <p:nvPr/>
        </p:nvPicPr>
        <p:blipFill>
          <a:blip r:embed="rId4"/>
          <a:stretch>
            <a:fillRect/>
          </a:stretch>
        </p:blipFill>
        <p:spPr>
          <a:xfrm>
            <a:off x="4412916" y="1378523"/>
            <a:ext cx="2057578" cy="1867062"/>
          </a:xfrm>
          <a:prstGeom prst="rect">
            <a:avLst/>
          </a:prstGeom>
        </p:spPr>
      </p:pic>
      <p:sp>
        <p:nvSpPr>
          <p:cNvPr id="10" name="Rechteck: abgerundete Ecken 9">
            <a:extLst>
              <a:ext uri="{FF2B5EF4-FFF2-40B4-BE49-F238E27FC236}">
                <a16:creationId xmlns:a16="http://schemas.microsoft.com/office/drawing/2014/main" id="{C4FAA26D-2414-49DD-8FC9-3B94247159DC}"/>
              </a:ext>
            </a:extLst>
          </p:cNvPr>
          <p:cNvSpPr/>
          <p:nvPr/>
        </p:nvSpPr>
        <p:spPr>
          <a:xfrm>
            <a:off x="4378487" y="1274446"/>
            <a:ext cx="2170996" cy="221960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365A6594-0CAB-4D05-9F86-7A6351F32C6D}"/>
              </a:ext>
            </a:extLst>
          </p:cNvPr>
          <p:cNvSpPr/>
          <p:nvPr/>
        </p:nvSpPr>
        <p:spPr>
          <a:xfrm>
            <a:off x="2120783" y="1289314"/>
            <a:ext cx="1987149" cy="495093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3DD9339D-2A5F-4286-A3C7-5906F9A9E771}"/>
              </a:ext>
            </a:extLst>
          </p:cNvPr>
          <p:cNvSpPr/>
          <p:nvPr/>
        </p:nvSpPr>
        <p:spPr>
          <a:xfrm>
            <a:off x="208348" y="1378523"/>
            <a:ext cx="1987149" cy="221960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3111281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300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21238-CCA6-447A-A7F3-154937E4D287}"/>
              </a:ext>
            </a:extLst>
          </p:cNvPr>
          <p:cNvSpPr>
            <a:spLocks noGrp="1"/>
          </p:cNvSpPr>
          <p:nvPr>
            <p:ph type="title"/>
          </p:nvPr>
        </p:nvSpPr>
        <p:spPr/>
        <p:txBody>
          <a:bodyPr/>
          <a:lstStyle/>
          <a:p>
            <a:r>
              <a:rPr lang="de-DE" dirty="0"/>
              <a:t>Eigenschaftenleiste</a:t>
            </a:r>
            <a:endParaRPr lang="en-DE" dirty="0"/>
          </a:p>
        </p:txBody>
      </p:sp>
      <p:sp>
        <p:nvSpPr>
          <p:cNvPr id="3" name="Textplatzhalter 2">
            <a:extLst>
              <a:ext uri="{FF2B5EF4-FFF2-40B4-BE49-F238E27FC236}">
                <a16:creationId xmlns:a16="http://schemas.microsoft.com/office/drawing/2014/main" id="{8CA868CA-EB09-400A-B603-C72B8BC6F5EA}"/>
              </a:ext>
            </a:extLst>
          </p:cNvPr>
          <p:cNvSpPr>
            <a:spLocks noGrp="1"/>
          </p:cNvSpPr>
          <p:nvPr>
            <p:ph type="body" sz="quarter" idx="10"/>
          </p:nvPr>
        </p:nvSpPr>
        <p:spPr>
          <a:xfrm>
            <a:off x="4036741" y="1524000"/>
            <a:ext cx="7792589" cy="4950939"/>
          </a:xfrm>
        </p:spPr>
        <p:txBody>
          <a:bodyPr/>
          <a:lstStyle/>
          <a:p>
            <a:pPr marL="0" indent="0">
              <a:buNone/>
            </a:pPr>
            <a:r>
              <a:rPr lang="de-DE" dirty="0"/>
              <a:t>Hier finden wir alle Eigenschaften des im Arbeitsbereich markierten Elements. Ja nach Elementtyp ändern sich natürlich auch die Eigenschaften. Ein Ja/Nein Feld hat andere Charakteristiken, wie eine Datumsbox. Beispiel:</a:t>
            </a:r>
          </a:p>
          <a:p>
            <a:r>
              <a:rPr lang="de-DE" dirty="0"/>
              <a:t>Bestimmt die Hintergrundfarbe </a:t>
            </a:r>
          </a:p>
          <a:p>
            <a:r>
              <a:rPr lang="de-DE" dirty="0"/>
              <a:t>Schriftfarbe und Art</a:t>
            </a:r>
          </a:p>
          <a:p>
            <a:r>
              <a:rPr lang="de-DE" dirty="0"/>
              <a:t>Position in der Maske (ganz nützlich zum gleichmäßigen Ausrichten der Elemente)</a:t>
            </a:r>
          </a:p>
          <a:p>
            <a:endParaRPr lang="de-DE" dirty="0"/>
          </a:p>
          <a:p>
            <a:endParaRPr lang="en-DE" dirty="0"/>
          </a:p>
        </p:txBody>
      </p:sp>
      <p:pic>
        <p:nvPicPr>
          <p:cNvPr id="5" name="Grafik 4">
            <a:extLst>
              <a:ext uri="{FF2B5EF4-FFF2-40B4-BE49-F238E27FC236}">
                <a16:creationId xmlns:a16="http://schemas.microsoft.com/office/drawing/2014/main" id="{9E38161A-98BB-4EF5-8F6C-ABA9EE853AEF}"/>
              </a:ext>
            </a:extLst>
          </p:cNvPr>
          <p:cNvPicPr>
            <a:picLocks noChangeAspect="1"/>
          </p:cNvPicPr>
          <p:nvPr/>
        </p:nvPicPr>
        <p:blipFill>
          <a:blip r:embed="rId2"/>
          <a:stretch>
            <a:fillRect/>
          </a:stretch>
        </p:blipFill>
        <p:spPr>
          <a:xfrm>
            <a:off x="362670" y="1436916"/>
            <a:ext cx="3086367" cy="4534293"/>
          </a:xfrm>
          <a:prstGeom prst="rect">
            <a:avLst/>
          </a:prstGeom>
        </p:spPr>
      </p:pic>
      <p:sp>
        <p:nvSpPr>
          <p:cNvPr id="6" name="Rechteck: abgerundete Ecken 5">
            <a:extLst>
              <a:ext uri="{FF2B5EF4-FFF2-40B4-BE49-F238E27FC236}">
                <a16:creationId xmlns:a16="http://schemas.microsoft.com/office/drawing/2014/main" id="{8AF36F58-4F58-4692-837E-E990D0E71EC0}"/>
              </a:ext>
            </a:extLst>
          </p:cNvPr>
          <p:cNvSpPr/>
          <p:nvPr/>
        </p:nvSpPr>
        <p:spPr>
          <a:xfrm>
            <a:off x="527824" y="2430966"/>
            <a:ext cx="2921213" cy="23045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30DA06E6-3A35-4641-A019-C6342CB52D42}"/>
              </a:ext>
            </a:extLst>
          </p:cNvPr>
          <p:cNvSpPr/>
          <p:nvPr/>
        </p:nvSpPr>
        <p:spPr>
          <a:xfrm>
            <a:off x="527824" y="2936770"/>
            <a:ext cx="2921213" cy="326819"/>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DC5AF234-48CA-4EA4-B6F2-60A4968C6D0E}"/>
              </a:ext>
            </a:extLst>
          </p:cNvPr>
          <p:cNvSpPr/>
          <p:nvPr/>
        </p:nvSpPr>
        <p:spPr>
          <a:xfrm>
            <a:off x="513517" y="5631365"/>
            <a:ext cx="2921213" cy="23045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729883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9AC6A-5E52-4F06-84F4-302542DB6689}"/>
              </a:ext>
            </a:extLst>
          </p:cNvPr>
          <p:cNvSpPr>
            <a:spLocks noGrp="1"/>
          </p:cNvSpPr>
          <p:nvPr>
            <p:ph type="title"/>
          </p:nvPr>
        </p:nvSpPr>
        <p:spPr/>
        <p:txBody>
          <a:bodyPr/>
          <a:lstStyle/>
          <a:p>
            <a:r>
              <a:rPr lang="de-DE" dirty="0"/>
              <a:t>Eigenschaftenleiste</a:t>
            </a:r>
            <a:endParaRPr lang="en-DE" dirty="0"/>
          </a:p>
        </p:txBody>
      </p:sp>
      <p:sp>
        <p:nvSpPr>
          <p:cNvPr id="3" name="Textplatzhalter 2">
            <a:extLst>
              <a:ext uri="{FF2B5EF4-FFF2-40B4-BE49-F238E27FC236}">
                <a16:creationId xmlns:a16="http://schemas.microsoft.com/office/drawing/2014/main" id="{C2939D24-897E-4ED5-AD89-FC0A55153C98}"/>
              </a:ext>
            </a:extLst>
          </p:cNvPr>
          <p:cNvSpPr>
            <a:spLocks noGrp="1"/>
          </p:cNvSpPr>
          <p:nvPr>
            <p:ph type="body" sz="quarter" idx="10"/>
          </p:nvPr>
        </p:nvSpPr>
        <p:spPr>
          <a:xfrm>
            <a:off x="4163122" y="1524000"/>
            <a:ext cx="7666208" cy="4950939"/>
          </a:xfrm>
        </p:spPr>
        <p:txBody>
          <a:bodyPr/>
          <a:lstStyle/>
          <a:p>
            <a:r>
              <a:rPr lang="de-DE" dirty="0"/>
              <a:t>Textfeldgröße</a:t>
            </a:r>
          </a:p>
          <a:p>
            <a:r>
              <a:rPr lang="de-DE" dirty="0"/>
              <a:t>Inhaltsart:</a:t>
            </a:r>
          </a:p>
          <a:p>
            <a:pPr lvl="1"/>
            <a:r>
              <a:rPr lang="de-DE" dirty="0"/>
              <a:t>Email – Inhalt wird auf Mailadressengültigkeit geprüft</a:t>
            </a:r>
          </a:p>
          <a:p>
            <a:pPr lvl="1"/>
            <a:r>
              <a:rPr lang="de-DE" dirty="0" err="1"/>
              <a:t>Phonnumber</a:t>
            </a:r>
            <a:r>
              <a:rPr lang="de-DE" dirty="0"/>
              <a:t> – Inhalt wird als Telefonnummer formatiert</a:t>
            </a:r>
          </a:p>
          <a:p>
            <a:pPr lvl="1"/>
            <a:r>
              <a:rPr lang="de-DE" dirty="0" err="1"/>
              <a:t>WebAdresse</a:t>
            </a:r>
            <a:r>
              <a:rPr lang="de-DE" dirty="0"/>
              <a:t> – Inhalt wird als Webadresse dargestellt</a:t>
            </a:r>
          </a:p>
          <a:p>
            <a:pPr lvl="1"/>
            <a:r>
              <a:rPr lang="de-DE" dirty="0"/>
              <a:t>Zufällige Mitgliedsnummer</a:t>
            </a:r>
          </a:p>
          <a:p>
            <a:r>
              <a:rPr lang="de-DE" dirty="0"/>
              <a:t>Multiline – Ein großes Textfeld hat Zeilenumbrüche</a:t>
            </a:r>
          </a:p>
          <a:p>
            <a:r>
              <a:rPr lang="de-DE" dirty="0"/>
              <a:t>Passwort – Inhalt wird so dargestellt </a:t>
            </a:r>
            <a:r>
              <a:rPr lang="de-DE" baseline="30000" dirty="0"/>
              <a:t>…….</a:t>
            </a:r>
          </a:p>
          <a:p>
            <a:r>
              <a:rPr lang="de-DE" dirty="0" err="1"/>
              <a:t>ReadOnly</a:t>
            </a:r>
            <a:r>
              <a:rPr lang="de-DE" dirty="0"/>
              <a:t> – Feld wird schreibgeschützt eine Änderung des Inhalts ist aber durch Massenänderung möglich. Sollte diese Option eingesetzt werden, sollte in den Benutzerrollen die Massenänderung deaktiviert werden</a:t>
            </a:r>
          </a:p>
          <a:p>
            <a:endParaRPr lang="en-DE" dirty="0"/>
          </a:p>
        </p:txBody>
      </p:sp>
      <p:pic>
        <p:nvPicPr>
          <p:cNvPr id="5" name="Grafik 4">
            <a:extLst>
              <a:ext uri="{FF2B5EF4-FFF2-40B4-BE49-F238E27FC236}">
                <a16:creationId xmlns:a16="http://schemas.microsoft.com/office/drawing/2014/main" id="{29665B5D-257F-4F94-98CD-F22FCDFE18AD}"/>
              </a:ext>
            </a:extLst>
          </p:cNvPr>
          <p:cNvPicPr>
            <a:picLocks noChangeAspect="1"/>
          </p:cNvPicPr>
          <p:nvPr/>
        </p:nvPicPr>
        <p:blipFill>
          <a:blip r:embed="rId2"/>
          <a:stretch>
            <a:fillRect/>
          </a:stretch>
        </p:blipFill>
        <p:spPr>
          <a:xfrm>
            <a:off x="283063" y="1524000"/>
            <a:ext cx="2816460" cy="4795024"/>
          </a:xfrm>
          <a:prstGeom prst="rect">
            <a:avLst/>
          </a:prstGeom>
        </p:spPr>
      </p:pic>
      <p:sp>
        <p:nvSpPr>
          <p:cNvPr id="6" name="Rechteck: abgerundete Ecken 5">
            <a:extLst>
              <a:ext uri="{FF2B5EF4-FFF2-40B4-BE49-F238E27FC236}">
                <a16:creationId xmlns:a16="http://schemas.microsoft.com/office/drawing/2014/main" id="{50369D4F-BC9E-4674-9D13-08BF7D47D97F}"/>
              </a:ext>
            </a:extLst>
          </p:cNvPr>
          <p:cNvSpPr/>
          <p:nvPr/>
        </p:nvSpPr>
        <p:spPr>
          <a:xfrm>
            <a:off x="439177" y="1773044"/>
            <a:ext cx="2527048" cy="21930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39CE5AF2-8E3F-4AB6-8C1C-1A62BEFFD523}"/>
              </a:ext>
            </a:extLst>
          </p:cNvPr>
          <p:cNvSpPr/>
          <p:nvPr/>
        </p:nvSpPr>
        <p:spPr>
          <a:xfrm>
            <a:off x="283063" y="3501481"/>
            <a:ext cx="2921213" cy="21930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E24BFEB4-3200-4472-BEAC-DC36F5D3D7A6}"/>
              </a:ext>
            </a:extLst>
          </p:cNvPr>
          <p:cNvSpPr/>
          <p:nvPr/>
        </p:nvSpPr>
        <p:spPr>
          <a:xfrm>
            <a:off x="283062" y="5048291"/>
            <a:ext cx="2921213" cy="14547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1B538D7C-C36E-4B83-B876-D08DB669D45A}"/>
              </a:ext>
            </a:extLst>
          </p:cNvPr>
          <p:cNvSpPr/>
          <p:nvPr/>
        </p:nvSpPr>
        <p:spPr>
          <a:xfrm>
            <a:off x="273462" y="5207616"/>
            <a:ext cx="2921213" cy="13855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333D140A-022F-401F-B1D3-77D0A16A215A}"/>
              </a:ext>
            </a:extLst>
          </p:cNvPr>
          <p:cNvSpPr/>
          <p:nvPr/>
        </p:nvSpPr>
        <p:spPr>
          <a:xfrm>
            <a:off x="283062" y="5357318"/>
            <a:ext cx="2921213" cy="13855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790988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91AA8-1B45-447B-936C-148F37A954E1}"/>
              </a:ext>
            </a:extLst>
          </p:cNvPr>
          <p:cNvSpPr>
            <a:spLocks noGrp="1"/>
          </p:cNvSpPr>
          <p:nvPr>
            <p:ph type="title"/>
          </p:nvPr>
        </p:nvSpPr>
        <p:spPr/>
        <p:txBody>
          <a:bodyPr/>
          <a:lstStyle/>
          <a:p>
            <a:r>
              <a:rPr lang="de-DE" dirty="0"/>
              <a:t>Maskendesigner Hilfsmittel</a:t>
            </a:r>
            <a:endParaRPr lang="en-DE" dirty="0"/>
          </a:p>
        </p:txBody>
      </p:sp>
      <p:sp>
        <p:nvSpPr>
          <p:cNvPr id="3" name="Textplatzhalter 2">
            <a:extLst>
              <a:ext uri="{FF2B5EF4-FFF2-40B4-BE49-F238E27FC236}">
                <a16:creationId xmlns:a16="http://schemas.microsoft.com/office/drawing/2014/main" id="{51BFFB53-340D-4A81-A344-88CAE678624A}"/>
              </a:ext>
            </a:extLst>
          </p:cNvPr>
          <p:cNvSpPr>
            <a:spLocks noGrp="1"/>
          </p:cNvSpPr>
          <p:nvPr>
            <p:ph type="body" sz="quarter" idx="10"/>
          </p:nvPr>
        </p:nvSpPr>
        <p:spPr>
          <a:xfrm>
            <a:off x="4356410" y="1524000"/>
            <a:ext cx="7472920" cy="4950939"/>
          </a:xfrm>
        </p:spPr>
        <p:txBody>
          <a:bodyPr/>
          <a:lstStyle/>
          <a:p>
            <a:r>
              <a:rPr lang="de-DE" dirty="0"/>
              <a:t>Größe, Ausrichtung ändern</a:t>
            </a:r>
          </a:p>
          <a:p>
            <a:r>
              <a:rPr lang="de-DE" dirty="0"/>
              <a:t>Tab-Reihenfolge ändern – Bei dieser Option kann in der Maske durch aufeinanderfolgende Klicks die Tabulator Reihenfolge bestimmt werden.</a:t>
            </a:r>
            <a:endParaRPr lang="en-DE" dirty="0"/>
          </a:p>
        </p:txBody>
      </p:sp>
      <p:pic>
        <p:nvPicPr>
          <p:cNvPr id="5" name="Grafik 4">
            <a:extLst>
              <a:ext uri="{FF2B5EF4-FFF2-40B4-BE49-F238E27FC236}">
                <a16:creationId xmlns:a16="http://schemas.microsoft.com/office/drawing/2014/main" id="{C570260A-E761-431B-A3AA-8D777A857E7F}"/>
              </a:ext>
            </a:extLst>
          </p:cNvPr>
          <p:cNvPicPr>
            <a:picLocks noChangeAspect="1"/>
          </p:cNvPicPr>
          <p:nvPr/>
        </p:nvPicPr>
        <p:blipFill>
          <a:blip r:embed="rId2"/>
          <a:stretch>
            <a:fillRect/>
          </a:stretch>
        </p:blipFill>
        <p:spPr>
          <a:xfrm>
            <a:off x="283063" y="1378523"/>
            <a:ext cx="3756986" cy="2171888"/>
          </a:xfrm>
          <a:prstGeom prst="rect">
            <a:avLst/>
          </a:prstGeom>
        </p:spPr>
      </p:pic>
      <p:sp>
        <p:nvSpPr>
          <p:cNvPr id="6" name="Rechteck: abgerundete Ecken 5">
            <a:extLst>
              <a:ext uri="{FF2B5EF4-FFF2-40B4-BE49-F238E27FC236}">
                <a16:creationId xmlns:a16="http://schemas.microsoft.com/office/drawing/2014/main" id="{40F7F41D-4FC5-4E8E-8374-386523B5DAD5}"/>
              </a:ext>
            </a:extLst>
          </p:cNvPr>
          <p:cNvSpPr/>
          <p:nvPr/>
        </p:nvSpPr>
        <p:spPr>
          <a:xfrm>
            <a:off x="1784195" y="1810214"/>
            <a:ext cx="2029522" cy="10668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73E58B22-7A85-4BFF-966B-0BC5546B441B}"/>
              </a:ext>
            </a:extLst>
          </p:cNvPr>
          <p:cNvSpPr/>
          <p:nvPr/>
        </p:nvSpPr>
        <p:spPr>
          <a:xfrm>
            <a:off x="1784195" y="3092605"/>
            <a:ext cx="2029522" cy="23417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9" name="Grafik 8">
            <a:extLst>
              <a:ext uri="{FF2B5EF4-FFF2-40B4-BE49-F238E27FC236}">
                <a16:creationId xmlns:a16="http://schemas.microsoft.com/office/drawing/2014/main" id="{B497D878-70EA-4A5C-898A-D4986431F2F3}"/>
              </a:ext>
            </a:extLst>
          </p:cNvPr>
          <p:cNvPicPr>
            <a:picLocks noChangeAspect="1"/>
          </p:cNvPicPr>
          <p:nvPr/>
        </p:nvPicPr>
        <p:blipFill>
          <a:blip r:embed="rId3"/>
          <a:stretch>
            <a:fillRect/>
          </a:stretch>
        </p:blipFill>
        <p:spPr>
          <a:xfrm>
            <a:off x="4751114" y="3092605"/>
            <a:ext cx="5410669" cy="3200677"/>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EACB5D14-BC33-4FEF-A479-C9CC07D399C8}"/>
                  </a:ext>
                </a:extLst>
              </p:cNvPr>
              <p:cNvGraphicFramePr>
                <a:graphicFrameLocks noChangeAspect="1"/>
              </p:cNvGraphicFramePr>
              <p:nvPr>
                <p:extLst>
                  <p:ext uri="{D42A27DB-BD31-4B8C-83A1-F6EECF244321}">
                    <p14:modId xmlns:p14="http://schemas.microsoft.com/office/powerpoint/2010/main" val="2630806014"/>
                  </p:ext>
                </p:extLst>
              </p:nvPr>
            </p:nvGraphicFramePr>
            <p:xfrm>
              <a:off x="8374209" y="4720590"/>
              <a:ext cx="3048000" cy="1714500"/>
            </p:xfrm>
            <a:graphic>
              <a:graphicData uri="http://schemas.microsoft.com/office/powerpoint/2016/slidezoom">
                <pslz:sldZm>
                  <pslz:sldZmObj sldId="369" cId="992705141">
                    <pslz:zmPr id="{66EF343A-5610-44C2-A386-5ED78D2C564F}"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Folienzoom 7">
                <a:extLst>
                  <a:ext uri="{FF2B5EF4-FFF2-40B4-BE49-F238E27FC236}">
                    <a16:creationId xmlns:a16="http://schemas.microsoft.com/office/drawing/2014/main" id="{EACB5D14-BC33-4FEF-A479-C9CC07D399C8}"/>
                  </a:ext>
                </a:extLst>
              </p:cNvPr>
              <p:cNvPicPr>
                <a:picLocks noGrp="1" noRot="1" noChangeAspect="1" noMove="1" noResize="1" noEditPoints="1" noAdjustHandles="1" noChangeArrowheads="1" noChangeShapeType="1"/>
              </p:cNvPicPr>
              <p:nvPr/>
            </p:nvPicPr>
            <p:blipFill>
              <a:blip r:embed="rId5"/>
              <a:stretch>
                <a:fillRect/>
              </a:stretch>
            </p:blipFill>
            <p:spPr>
              <a:xfrm>
                <a:off x="8374209" y="472059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6967129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098A4-34C3-450A-AC6A-BD620B5C29A5}"/>
              </a:ext>
            </a:extLst>
          </p:cNvPr>
          <p:cNvSpPr>
            <a:spLocks noGrp="1"/>
          </p:cNvSpPr>
          <p:nvPr>
            <p:ph type="title"/>
          </p:nvPr>
        </p:nvSpPr>
        <p:spPr/>
        <p:txBody>
          <a:bodyPr/>
          <a:lstStyle/>
          <a:p>
            <a:r>
              <a:rPr lang="de-DE" dirty="0"/>
              <a:t>Mitgliedermasken Benutzern zuordnen</a:t>
            </a:r>
            <a:endParaRPr lang="en-DE" dirty="0"/>
          </a:p>
        </p:txBody>
      </p:sp>
      <p:sp>
        <p:nvSpPr>
          <p:cNvPr id="3" name="Textplatzhalter 2">
            <a:extLst>
              <a:ext uri="{FF2B5EF4-FFF2-40B4-BE49-F238E27FC236}">
                <a16:creationId xmlns:a16="http://schemas.microsoft.com/office/drawing/2014/main" id="{5E37C4C5-D7D7-4A4B-BB2F-24FB2E12FBBF}"/>
              </a:ext>
            </a:extLst>
          </p:cNvPr>
          <p:cNvSpPr>
            <a:spLocks noGrp="1"/>
          </p:cNvSpPr>
          <p:nvPr>
            <p:ph type="body" sz="quarter" idx="10"/>
          </p:nvPr>
        </p:nvSpPr>
        <p:spPr/>
        <p:txBody>
          <a:bodyPr/>
          <a:lstStyle/>
          <a:p>
            <a:r>
              <a:rPr lang="de-DE" dirty="0"/>
              <a:t>Hier aktivieren wir die Funktion „angepasste Mitgliedermasken“</a:t>
            </a:r>
          </a:p>
          <a:p>
            <a:r>
              <a:rPr lang="de-DE" dirty="0"/>
              <a:t>Wir wählen die Mitgliedermaske(n) aus, die wir dem Benutzer zuordnen wollen</a:t>
            </a:r>
          </a:p>
          <a:p>
            <a:r>
              <a:rPr lang="de-DE" dirty="0"/>
              <a:t>Wir fügen die Maske(n) dem Benutzer zu oder entfernen sie</a:t>
            </a:r>
          </a:p>
          <a:p>
            <a:r>
              <a:rPr lang="de-DE" dirty="0"/>
              <a:t>Hier sehen wir die bereits zugeordneten Masken</a:t>
            </a:r>
          </a:p>
          <a:p>
            <a:r>
              <a:rPr lang="de-DE" dirty="0"/>
              <a:t>Hier setzen wir die gewünschte Maske auf „Standard“ diese wird dann  anzeigt, wenn ein Mitglied geöffnet wird.</a:t>
            </a:r>
          </a:p>
          <a:p>
            <a:endParaRPr lang="en-DE" dirty="0"/>
          </a:p>
        </p:txBody>
      </p:sp>
      <p:pic>
        <p:nvPicPr>
          <p:cNvPr id="5" name="Grafik 4">
            <a:extLst>
              <a:ext uri="{FF2B5EF4-FFF2-40B4-BE49-F238E27FC236}">
                <a16:creationId xmlns:a16="http://schemas.microsoft.com/office/drawing/2014/main" id="{98756ACE-EEDA-4066-B7D0-51B344761EF3}"/>
              </a:ext>
            </a:extLst>
          </p:cNvPr>
          <p:cNvPicPr>
            <a:picLocks noChangeAspect="1"/>
          </p:cNvPicPr>
          <p:nvPr/>
        </p:nvPicPr>
        <p:blipFill>
          <a:blip r:embed="rId2"/>
          <a:stretch>
            <a:fillRect/>
          </a:stretch>
        </p:blipFill>
        <p:spPr>
          <a:xfrm>
            <a:off x="283062" y="1378523"/>
            <a:ext cx="5959795" cy="4963774"/>
          </a:xfrm>
          <a:prstGeom prst="rect">
            <a:avLst/>
          </a:prstGeom>
        </p:spPr>
      </p:pic>
      <p:sp>
        <p:nvSpPr>
          <p:cNvPr id="6" name="Rechteck: abgerundete Ecken 5">
            <a:extLst>
              <a:ext uri="{FF2B5EF4-FFF2-40B4-BE49-F238E27FC236}">
                <a16:creationId xmlns:a16="http://schemas.microsoft.com/office/drawing/2014/main" id="{8D77A6A2-F627-49F9-BB9B-DAB43C3A933E}"/>
              </a:ext>
            </a:extLst>
          </p:cNvPr>
          <p:cNvSpPr/>
          <p:nvPr/>
        </p:nvSpPr>
        <p:spPr>
          <a:xfrm>
            <a:off x="299260" y="2518760"/>
            <a:ext cx="246292" cy="23275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1BEB0666-0E22-463D-9BE9-44B39D1CCB22}"/>
              </a:ext>
            </a:extLst>
          </p:cNvPr>
          <p:cNvSpPr/>
          <p:nvPr/>
        </p:nvSpPr>
        <p:spPr>
          <a:xfrm>
            <a:off x="283061" y="3092605"/>
            <a:ext cx="2875775" cy="272630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5FDC225D-1EF4-44B5-BB34-72C0889A4D3D}"/>
              </a:ext>
            </a:extLst>
          </p:cNvPr>
          <p:cNvSpPr/>
          <p:nvPr/>
        </p:nvSpPr>
        <p:spPr>
          <a:xfrm>
            <a:off x="3262959" y="3092605"/>
            <a:ext cx="2875775" cy="226079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67647BA4-E94E-46E2-9964-425D99117715}"/>
              </a:ext>
            </a:extLst>
          </p:cNvPr>
          <p:cNvSpPr/>
          <p:nvPr/>
        </p:nvSpPr>
        <p:spPr>
          <a:xfrm>
            <a:off x="2169622" y="2751515"/>
            <a:ext cx="2028305" cy="27959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3FC36F9D-8DBE-4368-B02E-A642B101595F}"/>
              </a:ext>
            </a:extLst>
          </p:cNvPr>
          <p:cNvSpPr/>
          <p:nvPr/>
        </p:nvSpPr>
        <p:spPr>
          <a:xfrm>
            <a:off x="3431986" y="5339681"/>
            <a:ext cx="2706748" cy="27959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4913098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147DE-C578-4EF8-8E32-BAC702A18D3C}"/>
              </a:ext>
            </a:extLst>
          </p:cNvPr>
          <p:cNvSpPr>
            <a:spLocks noGrp="1"/>
          </p:cNvSpPr>
          <p:nvPr>
            <p:ph type="title"/>
          </p:nvPr>
        </p:nvSpPr>
        <p:spPr/>
        <p:txBody>
          <a:bodyPr/>
          <a:lstStyle/>
          <a:p>
            <a:r>
              <a:rPr lang="de-DE" dirty="0"/>
              <a:t>Mehrere Masken im Benutzer</a:t>
            </a:r>
            <a:endParaRPr lang="en-DE" dirty="0"/>
          </a:p>
        </p:txBody>
      </p:sp>
      <p:sp>
        <p:nvSpPr>
          <p:cNvPr id="3" name="Textplatzhalter 2">
            <a:extLst>
              <a:ext uri="{FF2B5EF4-FFF2-40B4-BE49-F238E27FC236}">
                <a16:creationId xmlns:a16="http://schemas.microsoft.com/office/drawing/2014/main" id="{307CD122-E6E3-4B66-B608-27CAC8AB6CB0}"/>
              </a:ext>
            </a:extLst>
          </p:cNvPr>
          <p:cNvSpPr>
            <a:spLocks noGrp="1"/>
          </p:cNvSpPr>
          <p:nvPr>
            <p:ph type="body" sz="quarter" idx="10"/>
          </p:nvPr>
        </p:nvSpPr>
        <p:spPr/>
        <p:txBody>
          <a:bodyPr/>
          <a:lstStyle/>
          <a:p>
            <a:pPr marL="0" indent="0">
              <a:buNone/>
            </a:pPr>
            <a:r>
              <a:rPr lang="de-DE" dirty="0"/>
              <a:t>Hier können Masken durchgeschaltet werden, wenn dem Benutzer mehr als eine Maske zugeordnet wurde. So können für verschiedene Pflege- oder Erfassungsaufgaben, unterschiedliche Masken verwendet werden, die durch ihren Aufbau eine schnelle und komfortable Arbeit zulassen</a:t>
            </a:r>
            <a:endParaRPr lang="en-DE" dirty="0"/>
          </a:p>
        </p:txBody>
      </p:sp>
      <p:pic>
        <p:nvPicPr>
          <p:cNvPr id="5" name="Grafik 4">
            <a:extLst>
              <a:ext uri="{FF2B5EF4-FFF2-40B4-BE49-F238E27FC236}">
                <a16:creationId xmlns:a16="http://schemas.microsoft.com/office/drawing/2014/main" id="{F5E8C6FF-782F-459D-9D73-9A470907BF6C}"/>
              </a:ext>
            </a:extLst>
          </p:cNvPr>
          <p:cNvPicPr>
            <a:picLocks noChangeAspect="1"/>
          </p:cNvPicPr>
          <p:nvPr/>
        </p:nvPicPr>
        <p:blipFill>
          <a:blip r:embed="rId2"/>
          <a:stretch>
            <a:fillRect/>
          </a:stretch>
        </p:blipFill>
        <p:spPr>
          <a:xfrm>
            <a:off x="283063" y="1643498"/>
            <a:ext cx="6935493" cy="4574343"/>
          </a:xfrm>
          <a:prstGeom prst="rect">
            <a:avLst/>
          </a:prstGeom>
        </p:spPr>
      </p:pic>
      <p:sp>
        <p:nvSpPr>
          <p:cNvPr id="6" name="Rechteck: abgerundete Ecken 5">
            <a:extLst>
              <a:ext uri="{FF2B5EF4-FFF2-40B4-BE49-F238E27FC236}">
                <a16:creationId xmlns:a16="http://schemas.microsoft.com/office/drawing/2014/main" id="{5AC047D4-BDF6-41C2-872E-B95BD56F722F}"/>
              </a:ext>
            </a:extLst>
          </p:cNvPr>
          <p:cNvSpPr/>
          <p:nvPr/>
        </p:nvSpPr>
        <p:spPr>
          <a:xfrm>
            <a:off x="5969620" y="5315415"/>
            <a:ext cx="1352420" cy="66907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877D5CA2-DB7E-480D-A04A-AD1A6ED649DB}"/>
                  </a:ext>
                </a:extLst>
              </p:cNvPr>
              <p:cNvGraphicFramePr>
                <a:graphicFrameLocks noChangeAspect="1"/>
              </p:cNvGraphicFramePr>
              <p:nvPr>
                <p:extLst>
                  <p:ext uri="{D42A27DB-BD31-4B8C-83A1-F6EECF244321}">
                    <p14:modId xmlns:p14="http://schemas.microsoft.com/office/powerpoint/2010/main" val="4148798551"/>
                  </p:ext>
                </p:extLst>
              </p:nvPr>
            </p:nvGraphicFramePr>
            <p:xfrm>
              <a:off x="8556702" y="4792701"/>
              <a:ext cx="3048000" cy="1714500"/>
            </p:xfrm>
            <a:graphic>
              <a:graphicData uri="http://schemas.microsoft.com/office/powerpoint/2016/slidezoom">
                <pslz:sldZm>
                  <pslz:sldZmObj sldId="369" cId="992705141">
                    <pslz:zmPr id="{7BE28862-B2E5-4671-8209-2A5686DD6822}"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Folienzoom 7">
                <a:extLst>
                  <a:ext uri="{FF2B5EF4-FFF2-40B4-BE49-F238E27FC236}">
                    <a16:creationId xmlns:a16="http://schemas.microsoft.com/office/drawing/2014/main" id="{877D5CA2-DB7E-480D-A04A-AD1A6ED649DB}"/>
                  </a:ext>
                </a:extLst>
              </p:cNvPr>
              <p:cNvPicPr>
                <a:picLocks noGrp="1" noRot="1" noChangeAspect="1" noMove="1" noResize="1" noEditPoints="1" noAdjustHandles="1" noChangeArrowheads="1" noChangeShapeType="1"/>
              </p:cNvPicPr>
              <p:nvPr/>
            </p:nvPicPr>
            <p:blipFill>
              <a:blip r:embed="rId4"/>
              <a:stretch>
                <a:fillRect/>
              </a:stretch>
            </p:blipFill>
            <p:spPr>
              <a:xfrm>
                <a:off x="8556702" y="479270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895704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35F92-50C3-457E-9AD4-19F78AFAE8CC}"/>
              </a:ext>
            </a:extLst>
          </p:cNvPr>
          <p:cNvSpPr>
            <a:spLocks noGrp="1"/>
          </p:cNvSpPr>
          <p:nvPr>
            <p:ph type="title"/>
          </p:nvPr>
        </p:nvSpPr>
        <p:spPr/>
        <p:txBody>
          <a:bodyPr/>
          <a:lstStyle/>
          <a:p>
            <a:r>
              <a:rPr lang="de-DE" dirty="0"/>
              <a:t>Sparten erfassen und ändern</a:t>
            </a:r>
            <a:br>
              <a:rPr lang="de-DE" dirty="0"/>
            </a:br>
            <a:r>
              <a:rPr lang="de-DE" b="0" cap="none" dirty="0">
                <a:latin typeface="Open Sans Light" panose="020B0306030504020204" pitchFamily="34" charset="0"/>
                <a:ea typeface="Open Sans Light" panose="020B0306030504020204" pitchFamily="34" charset="0"/>
                <a:cs typeface="Open Sans Light" panose="020B0306030504020204" pitchFamily="34" charset="0"/>
              </a:rPr>
              <a:t>Verein -&gt; Sparten</a:t>
            </a:r>
            <a:endParaRPr lang="en-DE" dirty="0"/>
          </a:p>
        </p:txBody>
      </p:sp>
      <p:sp>
        <p:nvSpPr>
          <p:cNvPr id="3" name="Textplatzhalter 2">
            <a:extLst>
              <a:ext uri="{FF2B5EF4-FFF2-40B4-BE49-F238E27FC236}">
                <a16:creationId xmlns:a16="http://schemas.microsoft.com/office/drawing/2014/main" id="{BA971012-DB3A-43FC-9125-2CF1BD331AE6}"/>
              </a:ext>
            </a:extLst>
          </p:cNvPr>
          <p:cNvSpPr>
            <a:spLocks noGrp="1"/>
          </p:cNvSpPr>
          <p:nvPr>
            <p:ph type="body" sz="quarter" idx="10"/>
          </p:nvPr>
        </p:nvSpPr>
        <p:spPr>
          <a:xfrm>
            <a:off x="6981986" y="1968499"/>
            <a:ext cx="4847344" cy="4193761"/>
          </a:xfrm>
        </p:spPr>
        <p:txBody>
          <a:bodyPr>
            <a:normAutofit lnSpcReduction="10000"/>
          </a:bodyPr>
          <a:lstStyle/>
          <a:p>
            <a:pPr>
              <a:buFont typeface="Arial" panose="020B0604020202020204" pitchFamily="34" charset="0"/>
              <a:buChar char="•"/>
            </a:pPr>
            <a:r>
              <a:rPr lang="de-DE" dirty="0"/>
              <a:t>Auswahlmöglichkeit ob im Verein alle Sparten zur Verfügung stehen sollen</a:t>
            </a:r>
          </a:p>
          <a:p>
            <a:pPr>
              <a:buFont typeface="Arial" panose="020B0604020202020204" pitchFamily="34" charset="0"/>
              <a:buChar char="•"/>
            </a:pPr>
            <a:r>
              <a:rPr lang="de-DE" dirty="0"/>
              <a:t>Bei Einschränkung können hier Sparten zur Auswahl hinzugefügt werden</a:t>
            </a:r>
          </a:p>
          <a:p>
            <a:pPr>
              <a:buFont typeface="Arial" panose="020B0604020202020204" pitchFamily="34" charset="0"/>
              <a:buChar char="•"/>
            </a:pPr>
            <a:r>
              <a:rPr lang="de-DE" dirty="0"/>
              <a:t>Aktuelle Spartenauswahl</a:t>
            </a:r>
          </a:p>
          <a:p>
            <a:pPr>
              <a:buFont typeface="Arial" panose="020B0604020202020204" pitchFamily="34" charset="0"/>
              <a:buChar char="•"/>
            </a:pPr>
            <a:r>
              <a:rPr lang="de-DE" dirty="0"/>
              <a:t>Neue, Vereinseigene Sparte hinzufügen oder bearbeiten</a:t>
            </a:r>
          </a:p>
          <a:p>
            <a:pPr>
              <a:buFont typeface="Arial" panose="020B0604020202020204" pitchFamily="34" charset="0"/>
              <a:buChar char="•"/>
            </a:pPr>
            <a:r>
              <a:rPr lang="de-DE" dirty="0"/>
              <a:t>Hier wird eine Sparte hinzugefügt, die der Organisation im Verein dient</a:t>
            </a:r>
            <a:endParaRPr lang="en-DE" dirty="0"/>
          </a:p>
        </p:txBody>
      </p:sp>
      <p:pic>
        <p:nvPicPr>
          <p:cNvPr id="7" name="Grafik 6">
            <a:extLst>
              <a:ext uri="{FF2B5EF4-FFF2-40B4-BE49-F238E27FC236}">
                <a16:creationId xmlns:a16="http://schemas.microsoft.com/office/drawing/2014/main" id="{DEDB4F7F-B422-4EFB-86DE-E09C80B85FCD}"/>
              </a:ext>
            </a:extLst>
          </p:cNvPr>
          <p:cNvPicPr>
            <a:picLocks noChangeAspect="1"/>
          </p:cNvPicPr>
          <p:nvPr/>
        </p:nvPicPr>
        <p:blipFill>
          <a:blip r:embed="rId3"/>
          <a:stretch>
            <a:fillRect/>
          </a:stretch>
        </p:blipFill>
        <p:spPr>
          <a:xfrm>
            <a:off x="362311" y="1487836"/>
            <a:ext cx="6201416" cy="3673099"/>
          </a:xfrm>
          <a:prstGeom prst="rect">
            <a:avLst/>
          </a:prstGeom>
        </p:spPr>
      </p:pic>
      <p:sp>
        <p:nvSpPr>
          <p:cNvPr id="8" name="Rechteck: abgerundete Ecken 7">
            <a:extLst>
              <a:ext uri="{FF2B5EF4-FFF2-40B4-BE49-F238E27FC236}">
                <a16:creationId xmlns:a16="http://schemas.microsoft.com/office/drawing/2014/main" id="{CC2B72B7-5DAF-4D4A-8413-46020179717D}"/>
              </a:ext>
            </a:extLst>
          </p:cNvPr>
          <p:cNvSpPr/>
          <p:nvPr/>
        </p:nvSpPr>
        <p:spPr>
          <a:xfrm>
            <a:off x="361950" y="2082659"/>
            <a:ext cx="3466131" cy="42264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F641DD66-F70E-4AA0-A5B5-807B30E18533}"/>
              </a:ext>
            </a:extLst>
          </p:cNvPr>
          <p:cNvSpPr/>
          <p:nvPr/>
        </p:nvSpPr>
        <p:spPr>
          <a:xfrm>
            <a:off x="361949" y="2606040"/>
            <a:ext cx="3466131" cy="42264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A60A80B4-615E-4E52-ACFB-14DA1130CA6C}"/>
              </a:ext>
            </a:extLst>
          </p:cNvPr>
          <p:cNvSpPr/>
          <p:nvPr/>
        </p:nvSpPr>
        <p:spPr>
          <a:xfrm>
            <a:off x="569214" y="3090634"/>
            <a:ext cx="2491702" cy="115164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192CCFCE-7FDF-41FB-9F1A-79F5A122A52A}"/>
              </a:ext>
            </a:extLst>
          </p:cNvPr>
          <p:cNvSpPr/>
          <p:nvPr/>
        </p:nvSpPr>
        <p:spPr>
          <a:xfrm>
            <a:off x="3267819" y="3513844"/>
            <a:ext cx="3125232" cy="124339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C7AE01BE-6C3B-4499-9BA2-D3313BA142DC}"/>
              </a:ext>
            </a:extLst>
          </p:cNvPr>
          <p:cNvSpPr/>
          <p:nvPr/>
        </p:nvSpPr>
        <p:spPr>
          <a:xfrm>
            <a:off x="1492127" y="4757239"/>
            <a:ext cx="923678" cy="4036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8876DE83-A07B-40BB-A0F8-4D7DF4D0649B}"/>
              </a:ext>
            </a:extLst>
          </p:cNvPr>
          <p:cNvSpPr/>
          <p:nvPr/>
        </p:nvSpPr>
        <p:spPr>
          <a:xfrm>
            <a:off x="2582348" y="4764683"/>
            <a:ext cx="923678" cy="4036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5" name="Folienzoom 14">
                <a:extLst>
                  <a:ext uri="{FF2B5EF4-FFF2-40B4-BE49-F238E27FC236}">
                    <a16:creationId xmlns:a16="http://schemas.microsoft.com/office/drawing/2014/main" id="{BBB2D7BE-F816-4B85-99AE-7ACFDA05F521}"/>
                  </a:ext>
                </a:extLst>
              </p:cNvPr>
              <p:cNvGraphicFramePr>
                <a:graphicFrameLocks noChangeAspect="1"/>
              </p:cNvGraphicFramePr>
              <p:nvPr>
                <p:extLst>
                  <p:ext uri="{D42A27DB-BD31-4B8C-83A1-F6EECF244321}">
                    <p14:modId xmlns:p14="http://schemas.microsoft.com/office/powerpoint/2010/main" val="271441165"/>
                  </p:ext>
                </p:extLst>
              </p:nvPr>
            </p:nvGraphicFramePr>
            <p:xfrm>
              <a:off x="8691408" y="4892622"/>
              <a:ext cx="3048000" cy="1714500"/>
            </p:xfrm>
            <a:graphic>
              <a:graphicData uri="http://schemas.microsoft.com/office/powerpoint/2016/slidezoom">
                <pslz:sldZm>
                  <pslz:sldZmObj sldId="284" cId="1544260055">
                    <pslz:zmPr id="{10E89C1A-6D4F-4DC7-82E7-371C1355BB90}"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5" name="Folienzoom 14">
                <a:extLst>
                  <a:ext uri="{FF2B5EF4-FFF2-40B4-BE49-F238E27FC236}">
                    <a16:creationId xmlns:a16="http://schemas.microsoft.com/office/drawing/2014/main" id="{BBB2D7BE-F816-4B85-99AE-7ACFDA05F521}"/>
                  </a:ext>
                </a:extLst>
              </p:cNvPr>
              <p:cNvPicPr>
                <a:picLocks noGrp="1" noRot="1" noChangeAspect="1" noMove="1" noResize="1" noEditPoints="1" noAdjustHandles="1" noChangeArrowheads="1" noChangeShapeType="1"/>
              </p:cNvPicPr>
              <p:nvPr/>
            </p:nvPicPr>
            <p:blipFill>
              <a:blip r:embed="rId5"/>
              <a:stretch>
                <a:fillRect/>
              </a:stretch>
            </p:blipFill>
            <p:spPr>
              <a:xfrm>
                <a:off x="8691408" y="489262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705300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animBg="1"/>
      <p:bldP spid="9" grpId="0" uiExpand="1" animBg="1"/>
      <p:bldP spid="10" grpId="0" uiExpand="1" animBg="1"/>
      <p:bldP spid="11" grpId="0" uiExpand="1" animBg="1"/>
      <p:bldP spid="12" grpId="0" uiExpand="1" animBg="1"/>
      <p:bldP spid="13" grpId="0" uiExpan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98F88-5E33-4EF4-B897-9B416662FCF9}"/>
              </a:ext>
            </a:extLst>
          </p:cNvPr>
          <p:cNvSpPr>
            <a:spLocks noGrp="1"/>
          </p:cNvSpPr>
          <p:nvPr>
            <p:ph type="title"/>
          </p:nvPr>
        </p:nvSpPr>
        <p:spPr/>
        <p:txBody>
          <a:bodyPr/>
          <a:lstStyle/>
          <a:p>
            <a:r>
              <a:rPr lang="de-DE" dirty="0"/>
              <a:t>Kommunikation in Netxp-Verein</a:t>
            </a:r>
            <a:endParaRPr lang="en-DE" dirty="0"/>
          </a:p>
        </p:txBody>
      </p:sp>
      <p:sp>
        <p:nvSpPr>
          <p:cNvPr id="3" name="Textplatzhalter 2">
            <a:extLst>
              <a:ext uri="{FF2B5EF4-FFF2-40B4-BE49-F238E27FC236}">
                <a16:creationId xmlns:a16="http://schemas.microsoft.com/office/drawing/2014/main" id="{AC59234B-DE5E-4453-B28D-F3B53D4BBD3D}"/>
              </a:ext>
            </a:extLst>
          </p:cNvPr>
          <p:cNvSpPr>
            <a:spLocks noGrp="1"/>
          </p:cNvSpPr>
          <p:nvPr>
            <p:ph type="body" sz="quarter" idx="10"/>
          </p:nvPr>
        </p:nvSpPr>
        <p:spPr>
          <a:xfrm>
            <a:off x="283063" y="1524000"/>
            <a:ext cx="11546267" cy="5092390"/>
          </a:xfrm>
        </p:spPr>
        <p:txBody>
          <a:bodyPr>
            <a:normAutofit fontScale="92500" lnSpcReduction="10000"/>
          </a:bodyPr>
          <a:lstStyle/>
          <a:p>
            <a:pPr marL="0" indent="0">
              <a:buNone/>
            </a:pPr>
            <a:r>
              <a:rPr lang="de-DE" dirty="0"/>
              <a:t>Aus Netxp-Verein können wir mit unseren Mitgliedern kommunizieren. Als Medien stehen uns Briefe (Post oder Mail), Emails (mit oder ohne Anlagen) und SMS zur Verfügung.</a:t>
            </a:r>
          </a:p>
          <a:p>
            <a:pPr marL="0" indent="0">
              <a:buNone/>
            </a:pPr>
            <a:r>
              <a:rPr lang="de-DE" dirty="0"/>
              <a:t>Für die Kommunikation stehen uns eine Menge von Vorlagentypen zur Verfügung. Hier gibt es Briefe, Listen, Rechnungen, Finanzberichte </a:t>
            </a:r>
            <a:r>
              <a:rPr lang="de-DE" dirty="0" err="1"/>
              <a:t>uvm</a:t>
            </a:r>
            <a:r>
              <a:rPr lang="de-DE" dirty="0"/>
              <a:t>. Die Vorlagen müssen vor der Verwendung auf den Verein und vor allem textlich vorbereitet werden. Für jeder Brief, der später gedruckt und versendet werden soll muss eine Vorlage erstellt werden. Zwei Vorlageneditoren stehen uns hier zur Verfügung. Ein einfacher Word-ähnlicher Client eignet sich vor allem für die Erstellung von Einzelbriefen mit individuellen Texten. Der aufwändigere Editor „</a:t>
            </a:r>
            <a:r>
              <a:rPr lang="de-DE" dirty="0" err="1"/>
              <a:t>List&amp;Labels</a:t>
            </a:r>
            <a:r>
              <a:rPr lang="de-DE" dirty="0"/>
              <a:t>“ für alle anderen Aufgaben.</a:t>
            </a:r>
          </a:p>
          <a:p>
            <a:pPr marL="0" indent="0">
              <a:buNone/>
            </a:pPr>
            <a:r>
              <a:rPr lang="de-DE" dirty="0"/>
              <a:t>Briefe müssen nicht gedruckt und versendet werden, auch hier gibt es eine Alternative, entweder den Versand per Mail oder die Nutzung des Lettershops. Hier druckt kuvertiert und versendet die Netxp die Briefe.</a:t>
            </a:r>
          </a:p>
          <a:p>
            <a:pPr marL="0" indent="0">
              <a:buNone/>
            </a:pPr>
            <a:r>
              <a:rPr lang="de-DE" dirty="0"/>
              <a:t>Für den Mailversand stehen uns auch zwei unterschiedliche Systeme zur Verfügung, der einfache Client (nur senden) und der erweiterte (senden und empfangen). Gerade letzterer wird im Verein als CMS System eingesetzt.</a:t>
            </a:r>
          </a:p>
          <a:p>
            <a:pPr marL="0" indent="0">
              <a:buNone/>
            </a:pPr>
            <a:r>
              <a:rPr lang="de-DE" dirty="0"/>
              <a:t>Auch können SMS im Verein gesendet und empfangen werden. Dieser zusätzlich kostenpflichtige Dienst eignet sich vor allem für die Info kleinerer Gruppen.</a:t>
            </a:r>
            <a:endParaRPr lang="en-DE"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463CD080-DAB7-4D57-BD13-D8619B69F39B}"/>
                  </a:ext>
                </a:extLst>
              </p:cNvPr>
              <p:cNvGraphicFramePr>
                <a:graphicFrameLocks noChangeAspect="1"/>
              </p:cNvGraphicFramePr>
              <p:nvPr>
                <p:extLst>
                  <p:ext uri="{D42A27DB-BD31-4B8C-83A1-F6EECF244321}">
                    <p14:modId xmlns:p14="http://schemas.microsoft.com/office/powerpoint/2010/main" val="675345363"/>
                  </p:ext>
                </p:extLst>
              </p:nvPr>
            </p:nvGraphicFramePr>
            <p:xfrm>
              <a:off x="8437756" y="4708058"/>
              <a:ext cx="3048000" cy="1714500"/>
            </p:xfrm>
            <a:graphic>
              <a:graphicData uri="http://schemas.microsoft.com/office/powerpoint/2016/slidezoom">
                <pslz:sldZm>
                  <pslz:sldZmObj sldId="370" cId="1217859443">
                    <pslz:zmPr id="{3E9BB50C-80AD-4DD8-96DA-56F8A4ADAD8E}"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Folienzoom 4">
                <a:extLst>
                  <a:ext uri="{FF2B5EF4-FFF2-40B4-BE49-F238E27FC236}">
                    <a16:creationId xmlns:a16="http://schemas.microsoft.com/office/drawing/2014/main" id="{463CD080-DAB7-4D57-BD13-D8619B69F39B}"/>
                  </a:ext>
                </a:extLst>
              </p:cNvPr>
              <p:cNvPicPr>
                <a:picLocks noGrp="1" noRot="1" noChangeAspect="1" noMove="1" noResize="1" noEditPoints="1" noAdjustHandles="1" noChangeArrowheads="1" noChangeShapeType="1"/>
              </p:cNvPicPr>
              <p:nvPr/>
            </p:nvPicPr>
            <p:blipFill>
              <a:blip r:embed="rId3"/>
              <a:stretch>
                <a:fillRect/>
              </a:stretch>
            </p:blipFill>
            <p:spPr>
              <a:xfrm>
                <a:off x="8437756" y="470805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358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8EE56-D9D0-4C3D-800E-FA3EA4E14F08}"/>
              </a:ext>
            </a:extLst>
          </p:cNvPr>
          <p:cNvSpPr>
            <a:spLocks noGrp="1"/>
          </p:cNvSpPr>
          <p:nvPr>
            <p:ph type="title"/>
          </p:nvPr>
        </p:nvSpPr>
        <p:spPr/>
        <p:txBody>
          <a:bodyPr/>
          <a:lstStyle/>
          <a:p>
            <a:r>
              <a:rPr lang="de-DE" dirty="0"/>
              <a:t>Vorlagenverwaltung</a:t>
            </a:r>
            <a:endParaRPr lang="en-DE" dirty="0"/>
          </a:p>
        </p:txBody>
      </p:sp>
      <p:sp>
        <p:nvSpPr>
          <p:cNvPr id="3" name="Textplatzhalter 2">
            <a:extLst>
              <a:ext uri="{FF2B5EF4-FFF2-40B4-BE49-F238E27FC236}">
                <a16:creationId xmlns:a16="http://schemas.microsoft.com/office/drawing/2014/main" id="{7169FEDB-A069-4EE0-B443-32C5B80DFC1E}"/>
              </a:ext>
            </a:extLst>
          </p:cNvPr>
          <p:cNvSpPr>
            <a:spLocks noGrp="1"/>
          </p:cNvSpPr>
          <p:nvPr>
            <p:ph type="body" sz="quarter" idx="10"/>
          </p:nvPr>
        </p:nvSpPr>
        <p:spPr/>
        <p:txBody>
          <a:bodyPr/>
          <a:lstStyle/>
          <a:p>
            <a:r>
              <a:rPr lang="de-DE" dirty="0"/>
              <a:t>Unter Kommunikation finden wir den Menüpunkt Vorlagen</a:t>
            </a:r>
          </a:p>
          <a:p>
            <a:r>
              <a:rPr lang="de-DE" dirty="0"/>
              <a:t>Hier finden wir die Netxp-Verein Standardvorlagen, die Sie für Ihren Verein anpassen können</a:t>
            </a:r>
          </a:p>
          <a:p>
            <a:r>
              <a:rPr lang="de-DE" dirty="0"/>
              <a:t>Bereits angepasste Vorlagen werden unter Vereinsvorlagen abgelegt</a:t>
            </a:r>
          </a:p>
          <a:p>
            <a:r>
              <a:rPr lang="de-DE" dirty="0"/>
              <a:t>Die können in der Vorschau angezeigt, bearbeitet, kopiert, unbenannt oder gelöscht werden.</a:t>
            </a:r>
          </a:p>
          <a:p>
            <a:endParaRPr lang="en-DE" dirty="0"/>
          </a:p>
        </p:txBody>
      </p:sp>
      <p:pic>
        <p:nvPicPr>
          <p:cNvPr id="5" name="Grafik 4">
            <a:extLst>
              <a:ext uri="{FF2B5EF4-FFF2-40B4-BE49-F238E27FC236}">
                <a16:creationId xmlns:a16="http://schemas.microsoft.com/office/drawing/2014/main" id="{9B4C97B3-D61B-4CA4-A434-9FD6AA063016}"/>
              </a:ext>
            </a:extLst>
          </p:cNvPr>
          <p:cNvPicPr>
            <a:picLocks noChangeAspect="1"/>
          </p:cNvPicPr>
          <p:nvPr/>
        </p:nvPicPr>
        <p:blipFill>
          <a:blip r:embed="rId2"/>
          <a:stretch>
            <a:fillRect/>
          </a:stretch>
        </p:blipFill>
        <p:spPr>
          <a:xfrm>
            <a:off x="283063" y="1378523"/>
            <a:ext cx="6756747" cy="4597636"/>
          </a:xfrm>
          <a:prstGeom prst="rect">
            <a:avLst/>
          </a:prstGeom>
        </p:spPr>
      </p:pic>
      <p:sp>
        <p:nvSpPr>
          <p:cNvPr id="6" name="Rechteck: abgerundete Ecken 5">
            <a:extLst>
              <a:ext uri="{FF2B5EF4-FFF2-40B4-BE49-F238E27FC236}">
                <a16:creationId xmlns:a16="http://schemas.microsoft.com/office/drawing/2014/main" id="{171067BC-945F-4615-9D49-DA7423FE741D}"/>
              </a:ext>
            </a:extLst>
          </p:cNvPr>
          <p:cNvSpPr/>
          <p:nvPr/>
        </p:nvSpPr>
        <p:spPr>
          <a:xfrm>
            <a:off x="283064" y="2936489"/>
            <a:ext cx="5552742" cy="2676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C1F2699B-F043-49BD-BA12-AFF4798248BD}"/>
              </a:ext>
            </a:extLst>
          </p:cNvPr>
          <p:cNvSpPr/>
          <p:nvPr/>
        </p:nvSpPr>
        <p:spPr>
          <a:xfrm>
            <a:off x="283062" y="3204117"/>
            <a:ext cx="5552742" cy="215218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CDD4AB40-B83F-4848-A7D4-30118D633747}"/>
              </a:ext>
            </a:extLst>
          </p:cNvPr>
          <p:cNvSpPr/>
          <p:nvPr/>
        </p:nvSpPr>
        <p:spPr>
          <a:xfrm>
            <a:off x="283062" y="5545873"/>
            <a:ext cx="5552742" cy="48322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519192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887E759-4C9C-4537-9DDB-509A903EF749}"/>
              </a:ext>
            </a:extLst>
          </p:cNvPr>
          <p:cNvPicPr>
            <a:picLocks noChangeAspect="1"/>
          </p:cNvPicPr>
          <p:nvPr/>
        </p:nvPicPr>
        <p:blipFill>
          <a:blip r:embed="rId2"/>
          <a:stretch>
            <a:fillRect/>
          </a:stretch>
        </p:blipFill>
        <p:spPr>
          <a:xfrm>
            <a:off x="333528" y="1378522"/>
            <a:ext cx="5256949" cy="5241799"/>
          </a:xfrm>
          <a:prstGeom prst="rect">
            <a:avLst/>
          </a:prstGeom>
        </p:spPr>
      </p:pic>
      <p:sp>
        <p:nvSpPr>
          <p:cNvPr id="2" name="Titel 1">
            <a:extLst>
              <a:ext uri="{FF2B5EF4-FFF2-40B4-BE49-F238E27FC236}">
                <a16:creationId xmlns:a16="http://schemas.microsoft.com/office/drawing/2014/main" id="{D5F90470-86B1-45FB-996C-D12F7A92BDA7}"/>
              </a:ext>
            </a:extLst>
          </p:cNvPr>
          <p:cNvSpPr>
            <a:spLocks noGrp="1"/>
          </p:cNvSpPr>
          <p:nvPr>
            <p:ph type="title"/>
          </p:nvPr>
        </p:nvSpPr>
        <p:spPr/>
        <p:txBody>
          <a:bodyPr/>
          <a:lstStyle/>
          <a:p>
            <a:r>
              <a:rPr lang="de-DE" dirty="0"/>
              <a:t>Vorlagen bearbeiten mit </a:t>
            </a:r>
            <a:r>
              <a:rPr lang="de-DE" dirty="0" err="1"/>
              <a:t>List&amp;Label</a:t>
            </a:r>
            <a:endParaRPr lang="en-DE" dirty="0"/>
          </a:p>
        </p:txBody>
      </p:sp>
      <p:sp>
        <p:nvSpPr>
          <p:cNvPr id="3" name="Textplatzhalter 2">
            <a:extLst>
              <a:ext uri="{FF2B5EF4-FFF2-40B4-BE49-F238E27FC236}">
                <a16:creationId xmlns:a16="http://schemas.microsoft.com/office/drawing/2014/main" id="{3020BF7D-1958-4DFE-964B-C88F913CC9D7}"/>
              </a:ext>
            </a:extLst>
          </p:cNvPr>
          <p:cNvSpPr>
            <a:spLocks noGrp="1"/>
          </p:cNvSpPr>
          <p:nvPr>
            <p:ph type="body" sz="quarter" idx="10"/>
          </p:nvPr>
        </p:nvSpPr>
        <p:spPr/>
        <p:txBody>
          <a:bodyPr/>
          <a:lstStyle/>
          <a:p>
            <a:r>
              <a:rPr lang="de-DE" dirty="0"/>
              <a:t>Unter Projekt aktivieren wir alles</a:t>
            </a:r>
          </a:p>
          <a:p>
            <a:r>
              <a:rPr lang="de-DE" dirty="0"/>
              <a:t>Die eben eingestellten Fenster finden wir hier:</a:t>
            </a:r>
          </a:p>
          <a:p>
            <a:pPr lvl="1"/>
            <a:r>
              <a:rPr lang="de-DE" dirty="0"/>
              <a:t>Vorschau</a:t>
            </a:r>
          </a:p>
          <a:p>
            <a:pPr lvl="1"/>
            <a:r>
              <a:rPr lang="de-DE" dirty="0"/>
              <a:t>Variablen / Felder</a:t>
            </a:r>
          </a:p>
          <a:p>
            <a:pPr lvl="1"/>
            <a:r>
              <a:rPr lang="de-DE" dirty="0"/>
              <a:t>Ebenen</a:t>
            </a:r>
          </a:p>
          <a:p>
            <a:pPr lvl="1"/>
            <a:r>
              <a:rPr lang="de-DE" dirty="0"/>
              <a:t>Eigenschaften</a:t>
            </a:r>
          </a:p>
          <a:p>
            <a:pPr lvl="1"/>
            <a:r>
              <a:rPr lang="de-DE" dirty="0"/>
              <a:t>Objekte</a:t>
            </a:r>
          </a:p>
          <a:p>
            <a:r>
              <a:rPr lang="de-DE" dirty="0"/>
              <a:t>Arbeitsbereich</a:t>
            </a:r>
          </a:p>
          <a:p>
            <a:r>
              <a:rPr lang="de-DE" dirty="0"/>
              <a:t>Objektauswahl</a:t>
            </a:r>
          </a:p>
          <a:p>
            <a:pPr lvl="1"/>
            <a:endParaRPr lang="en-DE" dirty="0"/>
          </a:p>
        </p:txBody>
      </p:sp>
      <p:sp>
        <p:nvSpPr>
          <p:cNvPr id="6" name="Rechteck: abgerundete Ecken 5">
            <a:extLst>
              <a:ext uri="{FF2B5EF4-FFF2-40B4-BE49-F238E27FC236}">
                <a16:creationId xmlns:a16="http://schemas.microsoft.com/office/drawing/2014/main" id="{C9BB5447-E5B8-4D06-A0CB-9B530C640966}"/>
              </a:ext>
            </a:extLst>
          </p:cNvPr>
          <p:cNvSpPr/>
          <p:nvPr/>
        </p:nvSpPr>
        <p:spPr>
          <a:xfrm>
            <a:off x="1130556" y="1378521"/>
            <a:ext cx="438049" cy="301594"/>
          </a:xfrm>
          <a:prstGeom prst="roundRect">
            <a:avLst>
              <a:gd name="adj" fmla="val 35211"/>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EBE83812-5EC8-4628-B157-9FDCBC2D5200}"/>
              </a:ext>
            </a:extLst>
          </p:cNvPr>
          <p:cNvSpPr/>
          <p:nvPr/>
        </p:nvSpPr>
        <p:spPr>
          <a:xfrm>
            <a:off x="4150077" y="1610003"/>
            <a:ext cx="1440400" cy="371708"/>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88F4CE76-8392-48DC-B398-0C28C08730A1}"/>
              </a:ext>
            </a:extLst>
          </p:cNvPr>
          <p:cNvSpPr/>
          <p:nvPr/>
        </p:nvSpPr>
        <p:spPr>
          <a:xfrm>
            <a:off x="1239608" y="5226206"/>
            <a:ext cx="1682012" cy="193800"/>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4A15BCAD-ABBF-4F43-BEBC-07D28C14EAE7}"/>
              </a:ext>
            </a:extLst>
          </p:cNvPr>
          <p:cNvSpPr/>
          <p:nvPr/>
        </p:nvSpPr>
        <p:spPr>
          <a:xfrm>
            <a:off x="1239607" y="5430897"/>
            <a:ext cx="4350869" cy="1189423"/>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8CE795CC-9D7B-484D-9103-A0993AE6389D}"/>
              </a:ext>
            </a:extLst>
          </p:cNvPr>
          <p:cNvSpPr/>
          <p:nvPr/>
        </p:nvSpPr>
        <p:spPr>
          <a:xfrm>
            <a:off x="279345" y="2057311"/>
            <a:ext cx="1058802" cy="2224757"/>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84A3522F-47F9-4504-9681-1CCA9391D609}"/>
              </a:ext>
            </a:extLst>
          </p:cNvPr>
          <p:cNvSpPr/>
          <p:nvPr/>
        </p:nvSpPr>
        <p:spPr>
          <a:xfrm>
            <a:off x="279344" y="4290055"/>
            <a:ext cx="960263" cy="2330265"/>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290AF5F8-062E-4BEB-B1DE-3A5F6D6CF3FB}"/>
              </a:ext>
            </a:extLst>
          </p:cNvPr>
          <p:cNvSpPr/>
          <p:nvPr/>
        </p:nvSpPr>
        <p:spPr>
          <a:xfrm>
            <a:off x="279343" y="4170556"/>
            <a:ext cx="397164" cy="119498"/>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00DB7D41-B0C8-4370-8675-4CB91090A2F4}"/>
              </a:ext>
            </a:extLst>
          </p:cNvPr>
          <p:cNvSpPr/>
          <p:nvPr/>
        </p:nvSpPr>
        <p:spPr>
          <a:xfrm>
            <a:off x="1401907" y="2057311"/>
            <a:ext cx="2748170" cy="3158004"/>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hteck: abgerundete Ecken 14">
            <a:extLst>
              <a:ext uri="{FF2B5EF4-FFF2-40B4-BE49-F238E27FC236}">
                <a16:creationId xmlns:a16="http://schemas.microsoft.com/office/drawing/2014/main" id="{2EF5553F-B66F-423B-BCCA-96D10E40B9B5}"/>
              </a:ext>
            </a:extLst>
          </p:cNvPr>
          <p:cNvSpPr/>
          <p:nvPr/>
        </p:nvSpPr>
        <p:spPr>
          <a:xfrm>
            <a:off x="809318" y="1412253"/>
            <a:ext cx="321238" cy="223493"/>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9079201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P spid="7" grpId="0" animBg="1"/>
      <p:bldP spid="10" grpId="0" animBg="1"/>
      <p:bldP spid="8" grpId="0" animBg="1"/>
      <p:bldP spid="11" grpId="0" animBg="1"/>
      <p:bldP spid="12" grpId="0" animBg="1"/>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EA3C1-E19B-46DE-B768-45050DCB619B}"/>
              </a:ext>
            </a:extLst>
          </p:cNvPr>
          <p:cNvSpPr>
            <a:spLocks noGrp="1"/>
          </p:cNvSpPr>
          <p:nvPr>
            <p:ph type="title"/>
          </p:nvPr>
        </p:nvSpPr>
        <p:spPr/>
        <p:txBody>
          <a:bodyPr/>
          <a:lstStyle/>
          <a:p>
            <a:r>
              <a:rPr lang="de-DE" dirty="0"/>
              <a:t>Bilder Einbinden</a:t>
            </a:r>
            <a:endParaRPr lang="en-DE" dirty="0"/>
          </a:p>
        </p:txBody>
      </p:sp>
      <p:sp>
        <p:nvSpPr>
          <p:cNvPr id="3" name="Textplatzhalter 2">
            <a:extLst>
              <a:ext uri="{FF2B5EF4-FFF2-40B4-BE49-F238E27FC236}">
                <a16:creationId xmlns:a16="http://schemas.microsoft.com/office/drawing/2014/main" id="{12C4B4DD-F8F1-44FD-B0FF-15CC5358143A}"/>
              </a:ext>
            </a:extLst>
          </p:cNvPr>
          <p:cNvSpPr>
            <a:spLocks noGrp="1"/>
          </p:cNvSpPr>
          <p:nvPr>
            <p:ph type="body" sz="quarter" idx="10"/>
          </p:nvPr>
        </p:nvSpPr>
        <p:spPr>
          <a:xfrm>
            <a:off x="7351775" y="1524000"/>
            <a:ext cx="4673273" cy="4950939"/>
          </a:xfrm>
        </p:spPr>
        <p:txBody>
          <a:bodyPr/>
          <a:lstStyle/>
          <a:p>
            <a:pPr marL="457200" indent="-457200">
              <a:buAutoNum type="arabicPeriod"/>
            </a:pPr>
            <a:r>
              <a:rPr lang="de-DE" dirty="0"/>
              <a:t>Registerkarte „Einfügen“ wählen</a:t>
            </a:r>
          </a:p>
          <a:p>
            <a:pPr marL="457200" indent="-457200">
              <a:buAutoNum type="arabicPeriod"/>
            </a:pPr>
            <a:r>
              <a:rPr lang="de-DE" dirty="0"/>
              <a:t>Bildoption wählen</a:t>
            </a:r>
          </a:p>
          <a:p>
            <a:pPr marL="457200" indent="-457200">
              <a:buAutoNum type="arabicPeriod"/>
            </a:pPr>
            <a:r>
              <a:rPr lang="de-DE" dirty="0"/>
              <a:t>Bild in Arbeitsbereich zeichnen</a:t>
            </a:r>
          </a:p>
          <a:p>
            <a:pPr marL="457200" indent="-457200">
              <a:buAutoNum type="arabicPeriod"/>
            </a:pPr>
            <a:r>
              <a:rPr lang="de-DE" dirty="0"/>
              <a:t>„Datei“ wählen (nicht im Bild)</a:t>
            </a:r>
          </a:p>
          <a:p>
            <a:pPr marL="457200" indent="-457200">
              <a:buAutoNum type="arabicPeriod"/>
            </a:pPr>
            <a:r>
              <a:rPr lang="de-DE" dirty="0"/>
              <a:t>Bei ausgewählter Datei Option Projektdatei speichern wählen. Damit Kollegen auch Bild sehen</a:t>
            </a:r>
          </a:p>
          <a:p>
            <a:pPr marL="457200" indent="-457200">
              <a:buAutoNum type="arabicPeriod"/>
            </a:pPr>
            <a:endParaRPr lang="en-DE" dirty="0"/>
          </a:p>
        </p:txBody>
      </p:sp>
      <p:pic>
        <p:nvPicPr>
          <p:cNvPr id="5" name="Grafik 4">
            <a:extLst>
              <a:ext uri="{FF2B5EF4-FFF2-40B4-BE49-F238E27FC236}">
                <a16:creationId xmlns:a16="http://schemas.microsoft.com/office/drawing/2014/main" id="{F7D02EA4-6674-4061-95FB-1E98FDE70043}"/>
              </a:ext>
            </a:extLst>
          </p:cNvPr>
          <p:cNvPicPr>
            <a:picLocks noChangeAspect="1"/>
          </p:cNvPicPr>
          <p:nvPr/>
        </p:nvPicPr>
        <p:blipFill>
          <a:blip r:embed="rId2"/>
          <a:stretch>
            <a:fillRect/>
          </a:stretch>
        </p:blipFill>
        <p:spPr>
          <a:xfrm>
            <a:off x="283063" y="1378523"/>
            <a:ext cx="6715084" cy="3958495"/>
          </a:xfrm>
          <a:prstGeom prst="rect">
            <a:avLst/>
          </a:prstGeom>
        </p:spPr>
      </p:pic>
      <p:sp>
        <p:nvSpPr>
          <p:cNvPr id="6" name="Rechteck: abgerundete Ecken 5">
            <a:extLst>
              <a:ext uri="{FF2B5EF4-FFF2-40B4-BE49-F238E27FC236}">
                <a16:creationId xmlns:a16="http://schemas.microsoft.com/office/drawing/2014/main" id="{E23D378A-3ED5-48E3-818B-057DA6C11DC2}"/>
              </a:ext>
            </a:extLst>
          </p:cNvPr>
          <p:cNvSpPr/>
          <p:nvPr/>
        </p:nvSpPr>
        <p:spPr>
          <a:xfrm>
            <a:off x="864457" y="1476583"/>
            <a:ext cx="321238" cy="223493"/>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12CDE9A1-1842-4F36-8B62-2C08D12C0719}"/>
              </a:ext>
            </a:extLst>
          </p:cNvPr>
          <p:cNvSpPr/>
          <p:nvPr/>
        </p:nvSpPr>
        <p:spPr>
          <a:xfrm>
            <a:off x="1729078" y="1700076"/>
            <a:ext cx="361636" cy="294143"/>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4BCD5D5A-D419-4CAD-9A2A-684C52161C05}"/>
              </a:ext>
            </a:extLst>
          </p:cNvPr>
          <p:cNvSpPr/>
          <p:nvPr/>
        </p:nvSpPr>
        <p:spPr>
          <a:xfrm>
            <a:off x="2363949" y="3800746"/>
            <a:ext cx="1270675" cy="706924"/>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78B5F1B5-61B7-4517-954C-DC160752879D}"/>
              </a:ext>
            </a:extLst>
          </p:cNvPr>
          <p:cNvSpPr/>
          <p:nvPr/>
        </p:nvSpPr>
        <p:spPr>
          <a:xfrm>
            <a:off x="3853487" y="1990389"/>
            <a:ext cx="3061950" cy="3068677"/>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5F854981-51F9-410F-8C96-8A5A427A9AF4}"/>
              </a:ext>
            </a:extLst>
          </p:cNvPr>
          <p:cNvSpPr/>
          <p:nvPr/>
        </p:nvSpPr>
        <p:spPr>
          <a:xfrm>
            <a:off x="4973130" y="4776541"/>
            <a:ext cx="890057" cy="282525"/>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2" name="Folienzoom 11">
                <a:extLst>
                  <a:ext uri="{FF2B5EF4-FFF2-40B4-BE49-F238E27FC236}">
                    <a16:creationId xmlns:a16="http://schemas.microsoft.com/office/drawing/2014/main" id="{82224063-ED30-4DE1-8F28-11E58DA48D95}"/>
                  </a:ext>
                </a:extLst>
              </p:cNvPr>
              <p:cNvGraphicFramePr>
                <a:graphicFrameLocks noChangeAspect="1"/>
              </p:cNvGraphicFramePr>
              <p:nvPr>
                <p:extLst>
                  <p:ext uri="{D42A27DB-BD31-4B8C-83A1-F6EECF244321}">
                    <p14:modId xmlns:p14="http://schemas.microsoft.com/office/powerpoint/2010/main" val="906821619"/>
                  </p:ext>
                </p:extLst>
              </p:nvPr>
            </p:nvGraphicFramePr>
            <p:xfrm>
              <a:off x="8384548" y="4562782"/>
              <a:ext cx="3048000" cy="1714500"/>
            </p:xfrm>
            <a:graphic>
              <a:graphicData uri="http://schemas.microsoft.com/office/powerpoint/2016/slidezoom">
                <pslz:sldZm>
                  <pslz:sldZmObj sldId="370" cId="1217859443">
                    <pslz:zmPr id="{3D5B14C3-FFD9-4A4B-8C04-D4648651D4B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Folienzoom 11">
                <a:extLst>
                  <a:ext uri="{FF2B5EF4-FFF2-40B4-BE49-F238E27FC236}">
                    <a16:creationId xmlns:a16="http://schemas.microsoft.com/office/drawing/2014/main" id="{82224063-ED30-4DE1-8F28-11E58DA48D95}"/>
                  </a:ext>
                </a:extLst>
              </p:cNvPr>
              <p:cNvPicPr>
                <a:picLocks noGrp="1" noRot="1" noChangeAspect="1" noMove="1" noResize="1" noEditPoints="1" noAdjustHandles="1" noChangeArrowheads="1" noChangeShapeType="1"/>
              </p:cNvPicPr>
              <p:nvPr/>
            </p:nvPicPr>
            <p:blipFill>
              <a:blip r:embed="rId4"/>
              <a:stretch>
                <a:fillRect/>
              </a:stretch>
            </p:blipFill>
            <p:spPr>
              <a:xfrm>
                <a:off x="8384548" y="456278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8704248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78BFE-64E9-40B1-A757-EE65D3A2E943}"/>
              </a:ext>
            </a:extLst>
          </p:cNvPr>
          <p:cNvSpPr>
            <a:spLocks noGrp="1"/>
          </p:cNvSpPr>
          <p:nvPr>
            <p:ph type="title"/>
          </p:nvPr>
        </p:nvSpPr>
        <p:spPr/>
        <p:txBody>
          <a:bodyPr/>
          <a:lstStyle/>
          <a:p>
            <a:r>
              <a:rPr lang="de-DE" dirty="0"/>
              <a:t>Einbinden von Festtexten (Textfeld)</a:t>
            </a:r>
            <a:br>
              <a:rPr lang="de-DE" dirty="0"/>
            </a:br>
            <a:endParaRPr lang="en-DE" dirty="0"/>
          </a:p>
        </p:txBody>
      </p:sp>
      <p:sp>
        <p:nvSpPr>
          <p:cNvPr id="3" name="Textplatzhalter 2">
            <a:extLst>
              <a:ext uri="{FF2B5EF4-FFF2-40B4-BE49-F238E27FC236}">
                <a16:creationId xmlns:a16="http://schemas.microsoft.com/office/drawing/2014/main" id="{8E1ED8F7-C994-4F1E-BDEF-457001797097}"/>
              </a:ext>
            </a:extLst>
          </p:cNvPr>
          <p:cNvSpPr>
            <a:spLocks noGrp="1"/>
          </p:cNvSpPr>
          <p:nvPr>
            <p:ph type="body" sz="quarter" idx="10"/>
          </p:nvPr>
        </p:nvSpPr>
        <p:spPr/>
        <p:txBody>
          <a:bodyPr/>
          <a:lstStyle/>
          <a:p>
            <a:r>
              <a:rPr lang="de-DE" dirty="0"/>
              <a:t>Mit Einfügen -&gt; Text -&gt; in Arbeitsbereich zeichnen kann ein Textfeld eingefügt werden</a:t>
            </a:r>
          </a:p>
          <a:p>
            <a:r>
              <a:rPr lang="de-DE" dirty="0"/>
              <a:t>Eingabe des Textes mit </a:t>
            </a:r>
            <a:r>
              <a:rPr lang="de-DE" dirty="0">
                <a:solidFill>
                  <a:srgbClr val="FF0000"/>
                </a:solidFill>
              </a:rPr>
              <a:t>„</a:t>
            </a:r>
            <a:r>
              <a:rPr lang="de-DE" dirty="0"/>
              <a:t> Text </a:t>
            </a:r>
            <a:r>
              <a:rPr lang="de-DE" dirty="0">
                <a:solidFill>
                  <a:srgbClr val="FF0000"/>
                </a:solidFill>
              </a:rPr>
              <a:t>“</a:t>
            </a:r>
          </a:p>
          <a:p>
            <a:r>
              <a:rPr lang="de-DE" dirty="0"/>
              <a:t>Mit der Formatierungsleiste kann die Formatierung angepasst werden</a:t>
            </a:r>
          </a:p>
          <a:p>
            <a:r>
              <a:rPr lang="de-DE" dirty="0"/>
              <a:t>In der Variablenauswahl kann die gewünschte Variable übernommen werden.</a:t>
            </a:r>
          </a:p>
          <a:p>
            <a:r>
              <a:rPr lang="de-DE" dirty="0"/>
              <a:t>Hier geben wir die Formatierung für das einzufügende Feld vor</a:t>
            </a:r>
            <a:endParaRPr lang="en-DE" dirty="0"/>
          </a:p>
        </p:txBody>
      </p:sp>
      <p:pic>
        <p:nvPicPr>
          <p:cNvPr id="5" name="Grafik 4">
            <a:extLst>
              <a:ext uri="{FF2B5EF4-FFF2-40B4-BE49-F238E27FC236}">
                <a16:creationId xmlns:a16="http://schemas.microsoft.com/office/drawing/2014/main" id="{6D0386AC-4806-48DC-B51B-0295D4CC1185}"/>
              </a:ext>
            </a:extLst>
          </p:cNvPr>
          <p:cNvPicPr>
            <a:picLocks noChangeAspect="1"/>
          </p:cNvPicPr>
          <p:nvPr/>
        </p:nvPicPr>
        <p:blipFill>
          <a:blip r:embed="rId2"/>
          <a:stretch>
            <a:fillRect/>
          </a:stretch>
        </p:blipFill>
        <p:spPr>
          <a:xfrm>
            <a:off x="226555" y="1378523"/>
            <a:ext cx="6531881" cy="4236304"/>
          </a:xfrm>
          <a:prstGeom prst="rect">
            <a:avLst/>
          </a:prstGeom>
        </p:spPr>
      </p:pic>
      <p:sp>
        <p:nvSpPr>
          <p:cNvPr id="6" name="Rechteck: abgerundete Ecken 5">
            <a:extLst>
              <a:ext uri="{FF2B5EF4-FFF2-40B4-BE49-F238E27FC236}">
                <a16:creationId xmlns:a16="http://schemas.microsoft.com/office/drawing/2014/main" id="{9453A65F-BD2B-4AD6-9DDE-EDAD1A5DFEDF}"/>
              </a:ext>
            </a:extLst>
          </p:cNvPr>
          <p:cNvSpPr/>
          <p:nvPr/>
        </p:nvSpPr>
        <p:spPr>
          <a:xfrm>
            <a:off x="864457" y="1476583"/>
            <a:ext cx="321238" cy="223493"/>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7DC1023A-5D36-48A5-8C2B-F42CED7DA536}"/>
              </a:ext>
            </a:extLst>
          </p:cNvPr>
          <p:cNvSpPr/>
          <p:nvPr/>
        </p:nvSpPr>
        <p:spPr>
          <a:xfrm>
            <a:off x="2422361" y="2486876"/>
            <a:ext cx="1142772" cy="425848"/>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06776FD5-0E9A-4826-B91C-3E26F223CB7D}"/>
              </a:ext>
            </a:extLst>
          </p:cNvPr>
          <p:cNvSpPr/>
          <p:nvPr/>
        </p:nvSpPr>
        <p:spPr>
          <a:xfrm>
            <a:off x="3565133" y="3781409"/>
            <a:ext cx="657546" cy="212924"/>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FE207B4F-DA59-42DC-99FE-D6B02C1CA255}"/>
              </a:ext>
            </a:extLst>
          </p:cNvPr>
          <p:cNvSpPr/>
          <p:nvPr/>
        </p:nvSpPr>
        <p:spPr>
          <a:xfrm>
            <a:off x="206911" y="1476584"/>
            <a:ext cx="4704136" cy="645029"/>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3ABF76B4-2CE2-4F67-981D-D634E8759B3F}"/>
              </a:ext>
            </a:extLst>
          </p:cNvPr>
          <p:cNvSpPr/>
          <p:nvPr/>
        </p:nvSpPr>
        <p:spPr>
          <a:xfrm>
            <a:off x="3676762" y="2380414"/>
            <a:ext cx="1535899" cy="997624"/>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5F6BD7ED-44E8-4F45-91E2-4F24012F6D55}"/>
              </a:ext>
            </a:extLst>
          </p:cNvPr>
          <p:cNvSpPr/>
          <p:nvPr/>
        </p:nvSpPr>
        <p:spPr>
          <a:xfrm>
            <a:off x="4932994" y="2038089"/>
            <a:ext cx="1019342" cy="274119"/>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1271314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BF483-52FD-4577-A2DC-19E8BE26E634}"/>
              </a:ext>
            </a:extLst>
          </p:cNvPr>
          <p:cNvSpPr>
            <a:spLocks noGrp="1"/>
          </p:cNvSpPr>
          <p:nvPr>
            <p:ph type="title"/>
          </p:nvPr>
        </p:nvSpPr>
        <p:spPr/>
        <p:txBody>
          <a:bodyPr/>
          <a:lstStyle/>
          <a:p>
            <a:r>
              <a:rPr lang="de-DE" dirty="0"/>
              <a:t>RTF Textfeld mit variablen einfügen</a:t>
            </a:r>
            <a:endParaRPr lang="en-DE" dirty="0"/>
          </a:p>
        </p:txBody>
      </p:sp>
      <p:sp>
        <p:nvSpPr>
          <p:cNvPr id="3" name="Textplatzhalter 2">
            <a:extLst>
              <a:ext uri="{FF2B5EF4-FFF2-40B4-BE49-F238E27FC236}">
                <a16:creationId xmlns:a16="http://schemas.microsoft.com/office/drawing/2014/main" id="{1494125A-ECF4-42F0-997A-6D4A2B84FCE4}"/>
              </a:ext>
            </a:extLst>
          </p:cNvPr>
          <p:cNvSpPr>
            <a:spLocks noGrp="1"/>
          </p:cNvSpPr>
          <p:nvPr>
            <p:ph type="body" sz="quarter" idx="10"/>
          </p:nvPr>
        </p:nvSpPr>
        <p:spPr/>
        <p:txBody>
          <a:bodyPr/>
          <a:lstStyle/>
          <a:p>
            <a:r>
              <a:rPr lang="de-DE" dirty="0"/>
              <a:t>Einfügen RTF Text</a:t>
            </a:r>
          </a:p>
          <a:p>
            <a:r>
              <a:rPr lang="de-DE" dirty="0"/>
              <a:t>RTF </a:t>
            </a:r>
            <a:r>
              <a:rPr lang="de-DE" dirty="0" err="1"/>
              <a:t>Einfügebox</a:t>
            </a:r>
            <a:r>
              <a:rPr lang="de-DE" dirty="0"/>
              <a:t> mit Formatierungsmöglichkeiten</a:t>
            </a:r>
          </a:p>
          <a:p>
            <a:r>
              <a:rPr lang="de-DE" dirty="0"/>
              <a:t>Variable einfügen</a:t>
            </a:r>
          </a:p>
          <a:p>
            <a:r>
              <a:rPr lang="de-DE" dirty="0"/>
              <a:t>Variablenauswahl</a:t>
            </a:r>
            <a:endParaRPr lang="en-DE" dirty="0"/>
          </a:p>
        </p:txBody>
      </p:sp>
      <p:pic>
        <p:nvPicPr>
          <p:cNvPr id="5" name="Grafik 4">
            <a:extLst>
              <a:ext uri="{FF2B5EF4-FFF2-40B4-BE49-F238E27FC236}">
                <a16:creationId xmlns:a16="http://schemas.microsoft.com/office/drawing/2014/main" id="{ADA9ABA6-EF32-4838-886D-FAC854760809}"/>
              </a:ext>
            </a:extLst>
          </p:cNvPr>
          <p:cNvPicPr>
            <a:picLocks noChangeAspect="1"/>
          </p:cNvPicPr>
          <p:nvPr/>
        </p:nvPicPr>
        <p:blipFill>
          <a:blip r:embed="rId2"/>
          <a:stretch>
            <a:fillRect/>
          </a:stretch>
        </p:blipFill>
        <p:spPr>
          <a:xfrm>
            <a:off x="283063" y="1378523"/>
            <a:ext cx="6342024" cy="5075372"/>
          </a:xfrm>
          <a:prstGeom prst="rect">
            <a:avLst/>
          </a:prstGeom>
        </p:spPr>
      </p:pic>
      <p:sp>
        <p:nvSpPr>
          <p:cNvPr id="6" name="Rechteck: abgerundete Ecken 5">
            <a:extLst>
              <a:ext uri="{FF2B5EF4-FFF2-40B4-BE49-F238E27FC236}">
                <a16:creationId xmlns:a16="http://schemas.microsoft.com/office/drawing/2014/main" id="{CDF57CAF-BD70-4B26-863D-0FC43DA20BDA}"/>
              </a:ext>
            </a:extLst>
          </p:cNvPr>
          <p:cNvSpPr/>
          <p:nvPr/>
        </p:nvSpPr>
        <p:spPr>
          <a:xfrm>
            <a:off x="1253254" y="1607551"/>
            <a:ext cx="657546" cy="434033"/>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41C15299-60B6-4396-8277-25761649F660}"/>
              </a:ext>
            </a:extLst>
          </p:cNvPr>
          <p:cNvSpPr/>
          <p:nvPr/>
        </p:nvSpPr>
        <p:spPr>
          <a:xfrm>
            <a:off x="3084930" y="2139351"/>
            <a:ext cx="3540157" cy="1150189"/>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7D5317BA-623A-4EBA-A5B9-52554EB93A42}"/>
              </a:ext>
            </a:extLst>
          </p:cNvPr>
          <p:cNvSpPr/>
          <p:nvPr/>
        </p:nvSpPr>
        <p:spPr>
          <a:xfrm>
            <a:off x="735670" y="3341114"/>
            <a:ext cx="4037613" cy="3133825"/>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625BDC09-85FC-4289-ADDF-FE94B266744C}"/>
              </a:ext>
            </a:extLst>
          </p:cNvPr>
          <p:cNvSpPr/>
          <p:nvPr/>
        </p:nvSpPr>
        <p:spPr>
          <a:xfrm>
            <a:off x="6354206" y="2800406"/>
            <a:ext cx="199455" cy="158290"/>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04FDFF84-2DC4-4789-A92D-E8FADFA9B1B8}"/>
                  </a:ext>
                </a:extLst>
              </p:cNvPr>
              <p:cNvGraphicFramePr>
                <a:graphicFrameLocks noChangeAspect="1"/>
              </p:cNvGraphicFramePr>
              <p:nvPr>
                <p:extLst>
                  <p:ext uri="{D42A27DB-BD31-4B8C-83A1-F6EECF244321}">
                    <p14:modId xmlns:p14="http://schemas.microsoft.com/office/powerpoint/2010/main" val="547498321"/>
                  </p:ext>
                </p:extLst>
              </p:nvPr>
            </p:nvGraphicFramePr>
            <p:xfrm>
              <a:off x="7970964" y="4615178"/>
              <a:ext cx="3048000" cy="1714500"/>
            </p:xfrm>
            <a:graphic>
              <a:graphicData uri="http://schemas.microsoft.com/office/powerpoint/2016/slidezoom">
                <pslz:sldZm>
                  <pslz:sldZmObj sldId="370" cId="1217859443">
                    <pslz:zmPr id="{BCFF2DE7-9A2B-403A-93D2-376767CB64C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Folienzoom 9">
                <a:extLst>
                  <a:ext uri="{FF2B5EF4-FFF2-40B4-BE49-F238E27FC236}">
                    <a16:creationId xmlns:a16="http://schemas.microsoft.com/office/drawing/2014/main" id="{04FDFF84-2DC4-4789-A92D-E8FADFA9B1B8}"/>
                  </a:ext>
                </a:extLst>
              </p:cNvPr>
              <p:cNvPicPr>
                <a:picLocks noGrp="1" noRot="1" noChangeAspect="1" noMove="1" noResize="1" noEditPoints="1" noAdjustHandles="1" noChangeArrowheads="1" noChangeShapeType="1"/>
              </p:cNvPicPr>
              <p:nvPr/>
            </p:nvPicPr>
            <p:blipFill>
              <a:blip r:embed="rId4"/>
              <a:stretch>
                <a:fillRect/>
              </a:stretch>
            </p:blipFill>
            <p:spPr>
              <a:xfrm>
                <a:off x="7970964" y="461517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394167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E6097-4F3B-4F34-9B70-C4F2D5BD66A8}"/>
              </a:ext>
            </a:extLst>
          </p:cNvPr>
          <p:cNvSpPr>
            <a:spLocks noGrp="1"/>
          </p:cNvSpPr>
          <p:nvPr>
            <p:ph type="title"/>
          </p:nvPr>
        </p:nvSpPr>
        <p:spPr/>
        <p:txBody>
          <a:bodyPr/>
          <a:lstStyle/>
          <a:p>
            <a:r>
              <a:rPr lang="de-DE" dirty="0"/>
              <a:t>List &amp; Labels Variablen und Funktionen</a:t>
            </a:r>
            <a:endParaRPr lang="en-DE" dirty="0"/>
          </a:p>
        </p:txBody>
      </p:sp>
      <p:sp>
        <p:nvSpPr>
          <p:cNvPr id="3" name="Textplatzhalter 2">
            <a:extLst>
              <a:ext uri="{FF2B5EF4-FFF2-40B4-BE49-F238E27FC236}">
                <a16:creationId xmlns:a16="http://schemas.microsoft.com/office/drawing/2014/main" id="{A366BC46-671A-46BA-B47B-C42D9862E1D1}"/>
              </a:ext>
            </a:extLst>
          </p:cNvPr>
          <p:cNvSpPr>
            <a:spLocks noGrp="1"/>
          </p:cNvSpPr>
          <p:nvPr>
            <p:ph type="body" sz="quarter" idx="10"/>
          </p:nvPr>
        </p:nvSpPr>
        <p:spPr>
          <a:xfrm>
            <a:off x="283063" y="1524000"/>
            <a:ext cx="11546267" cy="4950939"/>
          </a:xfrm>
        </p:spPr>
        <p:txBody>
          <a:bodyPr/>
          <a:lstStyle/>
          <a:p>
            <a:pPr marL="0" indent="0">
              <a:buNone/>
            </a:pPr>
            <a:r>
              <a:rPr lang="de-DE" dirty="0"/>
              <a:t>List and Labels kann Dokumente nicht nur mit Festtexten und Bildern erstellen, sondern hier können auch Variablen verwendet werden. Variablen sind Platzhalter für Informationen aus der Datenquelle. Wird als Datenquelle z. B. die Mitgliederliste verwendet, können als Variablen, alle Felder dieser verwendet werden z. B. Vorname, Nachname etc.</a:t>
            </a:r>
          </a:p>
          <a:p>
            <a:pPr marL="0" indent="0">
              <a:buNone/>
            </a:pPr>
            <a:r>
              <a:rPr lang="de-DE" dirty="0"/>
              <a:t>Mit Funktionen können Automatismen eingerichtet werden. Hier kann z. B. die Funktion IF Unterscheidungen vornehmen. Beispielsweise durch das Geschlecht oder Alter. Hier zum Greifen: </a:t>
            </a:r>
            <a:r>
              <a:rPr lang="de-DE" dirty="0" err="1"/>
              <a:t>if</a:t>
            </a:r>
            <a:r>
              <a:rPr lang="de-DE" dirty="0"/>
              <a:t>(Schwimmer=FALSE; „zu dem Termin solltest Du Deine Schwimmflügel nicht vergessen“, „zu dem Termin brauchst Du nichts mitzunehmen“)</a:t>
            </a:r>
          </a:p>
          <a:p>
            <a:pPr marL="0" indent="0">
              <a:buNone/>
            </a:pPr>
            <a:r>
              <a:rPr lang="de-DE" dirty="0"/>
              <a:t>Wir finden die Variablen und Funktionen im Variablen-Fenster, sobald wir eine Textvariable einfügen oder eine Variable in das </a:t>
            </a:r>
            <a:r>
              <a:rPr lang="de-DE" dirty="0" err="1"/>
              <a:t>Rtf</a:t>
            </a:r>
            <a:r>
              <a:rPr lang="de-DE" dirty="0"/>
              <a:t> Textfeld eintragen.</a:t>
            </a:r>
          </a:p>
          <a:p>
            <a:pPr marL="0" indent="0">
              <a:buNone/>
            </a:pPr>
            <a:endParaRPr lang="en-DE"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7FE92301-A77F-4040-9798-B33A21E327F2}"/>
                  </a:ext>
                </a:extLst>
              </p:cNvPr>
              <p:cNvGraphicFramePr>
                <a:graphicFrameLocks noChangeAspect="1"/>
              </p:cNvGraphicFramePr>
              <p:nvPr>
                <p:extLst>
                  <p:ext uri="{D42A27DB-BD31-4B8C-83A1-F6EECF244321}">
                    <p14:modId xmlns:p14="http://schemas.microsoft.com/office/powerpoint/2010/main" val="1364025199"/>
                  </p:ext>
                </p:extLst>
              </p:nvPr>
            </p:nvGraphicFramePr>
            <p:xfrm>
              <a:off x="7994265" y="4522030"/>
              <a:ext cx="3048000" cy="1714500"/>
            </p:xfrm>
            <a:graphic>
              <a:graphicData uri="http://schemas.microsoft.com/office/powerpoint/2016/slidezoom">
                <pslz:sldZm>
                  <pslz:sldZmObj sldId="370" cId="1217859443">
                    <pslz:zmPr id="{838282E1-4046-434F-91D6-564C0033A3D6}"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Folienzoom 4">
                <a:extLst>
                  <a:ext uri="{FF2B5EF4-FFF2-40B4-BE49-F238E27FC236}">
                    <a16:creationId xmlns:a16="http://schemas.microsoft.com/office/drawing/2014/main" id="{7FE92301-A77F-4040-9798-B33A21E327F2}"/>
                  </a:ext>
                </a:extLst>
              </p:cNvPr>
              <p:cNvPicPr>
                <a:picLocks noGrp="1" noRot="1" noChangeAspect="1" noMove="1" noResize="1" noEditPoints="1" noAdjustHandles="1" noChangeArrowheads="1" noChangeShapeType="1"/>
              </p:cNvPicPr>
              <p:nvPr/>
            </p:nvPicPr>
            <p:blipFill>
              <a:blip r:embed="rId3"/>
              <a:stretch>
                <a:fillRect/>
              </a:stretch>
            </p:blipFill>
            <p:spPr>
              <a:xfrm>
                <a:off x="7994265" y="452203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978878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E3D4B-A7AF-4551-8F28-49247EC48651}"/>
              </a:ext>
            </a:extLst>
          </p:cNvPr>
          <p:cNvSpPr>
            <a:spLocks noGrp="1"/>
          </p:cNvSpPr>
          <p:nvPr>
            <p:ph type="title"/>
          </p:nvPr>
        </p:nvSpPr>
        <p:spPr/>
        <p:txBody>
          <a:bodyPr/>
          <a:lstStyle/>
          <a:p>
            <a:r>
              <a:rPr lang="de-DE" dirty="0"/>
              <a:t>Mehrere Seiten – Ebenen bearbeiten</a:t>
            </a:r>
            <a:endParaRPr lang="en-DE" dirty="0"/>
          </a:p>
        </p:txBody>
      </p:sp>
      <p:sp>
        <p:nvSpPr>
          <p:cNvPr id="3" name="Textplatzhalter 2">
            <a:extLst>
              <a:ext uri="{FF2B5EF4-FFF2-40B4-BE49-F238E27FC236}">
                <a16:creationId xmlns:a16="http://schemas.microsoft.com/office/drawing/2014/main" id="{44498A21-750B-490A-B57A-45C50E50E368}"/>
              </a:ext>
            </a:extLst>
          </p:cNvPr>
          <p:cNvSpPr>
            <a:spLocks noGrp="1"/>
          </p:cNvSpPr>
          <p:nvPr>
            <p:ph type="body" sz="quarter" idx="10"/>
          </p:nvPr>
        </p:nvSpPr>
        <p:spPr/>
        <p:txBody>
          <a:bodyPr/>
          <a:lstStyle/>
          <a:p>
            <a:pPr marL="0" indent="0">
              <a:buNone/>
            </a:pPr>
            <a:r>
              <a:rPr lang="de-DE" dirty="0"/>
              <a:t>Um Mehrseitig drucken zu können, sollten wir je Druckseite eine Ebene anlegen.</a:t>
            </a:r>
          </a:p>
          <a:p>
            <a:r>
              <a:rPr lang="de-DE" dirty="0"/>
              <a:t>Im Register Ebenen</a:t>
            </a:r>
          </a:p>
          <a:p>
            <a:r>
              <a:rPr lang="de-DE" dirty="0"/>
              <a:t>Rechte Maustaste „Ebenen bearbeiten“</a:t>
            </a:r>
          </a:p>
          <a:p>
            <a:r>
              <a:rPr lang="de-DE" dirty="0"/>
              <a:t>Hier „Neue Ebene“</a:t>
            </a:r>
          </a:p>
          <a:p>
            <a:r>
              <a:rPr lang="de-DE" dirty="0"/>
              <a:t>Wir vergeben einen Namen für die Ebene </a:t>
            </a:r>
          </a:p>
          <a:p>
            <a:r>
              <a:rPr lang="de-DE" dirty="0"/>
              <a:t>Bei Bedingung stellen wir ein, z. B. für die zweite Seite: Page()=2</a:t>
            </a:r>
            <a:endParaRPr lang="en-DE" dirty="0"/>
          </a:p>
        </p:txBody>
      </p:sp>
      <p:pic>
        <p:nvPicPr>
          <p:cNvPr id="5" name="Grafik 4">
            <a:extLst>
              <a:ext uri="{FF2B5EF4-FFF2-40B4-BE49-F238E27FC236}">
                <a16:creationId xmlns:a16="http://schemas.microsoft.com/office/drawing/2014/main" id="{703DBD2E-1E13-4EE8-B343-AEAAAEF61C2E}"/>
              </a:ext>
            </a:extLst>
          </p:cNvPr>
          <p:cNvPicPr>
            <a:picLocks noChangeAspect="1"/>
          </p:cNvPicPr>
          <p:nvPr/>
        </p:nvPicPr>
        <p:blipFill>
          <a:blip r:embed="rId2"/>
          <a:stretch>
            <a:fillRect/>
          </a:stretch>
        </p:blipFill>
        <p:spPr>
          <a:xfrm>
            <a:off x="283063" y="1378523"/>
            <a:ext cx="6259659" cy="5096416"/>
          </a:xfrm>
          <a:prstGeom prst="rect">
            <a:avLst/>
          </a:prstGeom>
        </p:spPr>
      </p:pic>
      <p:sp>
        <p:nvSpPr>
          <p:cNvPr id="6" name="Rechteck: abgerundete Ecken 5">
            <a:extLst>
              <a:ext uri="{FF2B5EF4-FFF2-40B4-BE49-F238E27FC236}">
                <a16:creationId xmlns:a16="http://schemas.microsoft.com/office/drawing/2014/main" id="{386C5BDC-E0B1-4685-A1B3-766F936C5C91}"/>
              </a:ext>
            </a:extLst>
          </p:cNvPr>
          <p:cNvSpPr/>
          <p:nvPr/>
        </p:nvSpPr>
        <p:spPr>
          <a:xfrm>
            <a:off x="772296" y="5579587"/>
            <a:ext cx="672106" cy="203847"/>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8" name="Grafik 7">
            <a:extLst>
              <a:ext uri="{FF2B5EF4-FFF2-40B4-BE49-F238E27FC236}">
                <a16:creationId xmlns:a16="http://schemas.microsoft.com/office/drawing/2014/main" id="{44A01F63-B462-4479-B778-B1EA18D4C571}"/>
              </a:ext>
            </a:extLst>
          </p:cNvPr>
          <p:cNvPicPr>
            <a:picLocks noChangeAspect="1"/>
          </p:cNvPicPr>
          <p:nvPr/>
        </p:nvPicPr>
        <p:blipFill>
          <a:blip r:embed="rId3"/>
          <a:stretch>
            <a:fillRect/>
          </a:stretch>
        </p:blipFill>
        <p:spPr>
          <a:xfrm>
            <a:off x="3032843" y="3433594"/>
            <a:ext cx="3614764" cy="2247916"/>
          </a:xfrm>
          <a:prstGeom prst="rect">
            <a:avLst/>
          </a:prstGeom>
        </p:spPr>
      </p:pic>
      <p:sp>
        <p:nvSpPr>
          <p:cNvPr id="9" name="Rechteck: abgerundete Ecken 8">
            <a:extLst>
              <a:ext uri="{FF2B5EF4-FFF2-40B4-BE49-F238E27FC236}">
                <a16:creationId xmlns:a16="http://schemas.microsoft.com/office/drawing/2014/main" id="{205117F1-99DF-489C-806C-D33AFAC2028D}"/>
              </a:ext>
            </a:extLst>
          </p:cNvPr>
          <p:cNvSpPr/>
          <p:nvPr/>
        </p:nvSpPr>
        <p:spPr>
          <a:xfrm>
            <a:off x="715024" y="3377131"/>
            <a:ext cx="1795207" cy="1392892"/>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846C4627-1FBF-4D0E-BE7F-D6A499DE0791}"/>
              </a:ext>
            </a:extLst>
          </p:cNvPr>
          <p:cNvSpPr/>
          <p:nvPr/>
        </p:nvSpPr>
        <p:spPr>
          <a:xfrm>
            <a:off x="5205486" y="3645228"/>
            <a:ext cx="193551" cy="198748"/>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hteck: abgerundete Ecken 10">
            <a:extLst>
              <a:ext uri="{FF2B5EF4-FFF2-40B4-BE49-F238E27FC236}">
                <a16:creationId xmlns:a16="http://schemas.microsoft.com/office/drawing/2014/main" id="{B685F578-A6A8-401D-A312-FF57EDF8F63F}"/>
              </a:ext>
            </a:extLst>
          </p:cNvPr>
          <p:cNvSpPr/>
          <p:nvPr/>
        </p:nvSpPr>
        <p:spPr>
          <a:xfrm>
            <a:off x="3157308" y="4747218"/>
            <a:ext cx="2608654" cy="198748"/>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466E5C22-4F3B-4831-831C-7AE8A914761C}"/>
              </a:ext>
            </a:extLst>
          </p:cNvPr>
          <p:cNvSpPr/>
          <p:nvPr/>
        </p:nvSpPr>
        <p:spPr>
          <a:xfrm>
            <a:off x="3157308" y="4945966"/>
            <a:ext cx="2608654" cy="198748"/>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705476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9" grpId="0" animBg="1"/>
      <p:bldP spid="10" grpId="0" animBg="1"/>
      <p:bldP spid="11"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2A1FA-08AF-4BCA-B5A9-442133BA3B35}"/>
              </a:ext>
            </a:extLst>
          </p:cNvPr>
          <p:cNvSpPr>
            <a:spLocks noGrp="1"/>
          </p:cNvSpPr>
          <p:nvPr>
            <p:ph type="title"/>
          </p:nvPr>
        </p:nvSpPr>
        <p:spPr/>
        <p:txBody>
          <a:bodyPr/>
          <a:lstStyle/>
          <a:p>
            <a:r>
              <a:rPr lang="de-DE" dirty="0"/>
              <a:t>Mehrere Seiten Zeilenumbruch</a:t>
            </a:r>
            <a:endParaRPr lang="en-DE" dirty="0"/>
          </a:p>
        </p:txBody>
      </p:sp>
      <p:sp>
        <p:nvSpPr>
          <p:cNvPr id="3" name="Textplatzhalter 2">
            <a:extLst>
              <a:ext uri="{FF2B5EF4-FFF2-40B4-BE49-F238E27FC236}">
                <a16:creationId xmlns:a16="http://schemas.microsoft.com/office/drawing/2014/main" id="{52FD036F-DD77-4A36-9BEB-790F135CC6A9}"/>
              </a:ext>
            </a:extLst>
          </p:cNvPr>
          <p:cNvSpPr>
            <a:spLocks noGrp="1"/>
          </p:cNvSpPr>
          <p:nvPr>
            <p:ph type="body" sz="quarter" idx="10"/>
          </p:nvPr>
        </p:nvSpPr>
        <p:spPr/>
        <p:txBody>
          <a:bodyPr/>
          <a:lstStyle/>
          <a:p>
            <a:pPr marL="0" indent="0">
              <a:buNone/>
            </a:pPr>
            <a:r>
              <a:rPr lang="de-DE" dirty="0"/>
              <a:t>Nun fügen wir ein Textfeld ein (formatierter Test) indem wir so viele Zeilenschaltungen einfügen, dass diese nicht auf eine Seite passen, so wird die zweite Seite „erzeugt“</a:t>
            </a:r>
            <a:endParaRPr lang="en-DE" dirty="0"/>
          </a:p>
        </p:txBody>
      </p:sp>
      <p:pic>
        <p:nvPicPr>
          <p:cNvPr id="5" name="Grafik 4">
            <a:extLst>
              <a:ext uri="{FF2B5EF4-FFF2-40B4-BE49-F238E27FC236}">
                <a16:creationId xmlns:a16="http://schemas.microsoft.com/office/drawing/2014/main" id="{D49C132F-E41E-4C3B-9A70-91ADF3DC8107}"/>
              </a:ext>
            </a:extLst>
          </p:cNvPr>
          <p:cNvPicPr>
            <a:picLocks noChangeAspect="1"/>
          </p:cNvPicPr>
          <p:nvPr/>
        </p:nvPicPr>
        <p:blipFill>
          <a:blip r:embed="rId2"/>
          <a:stretch>
            <a:fillRect/>
          </a:stretch>
        </p:blipFill>
        <p:spPr>
          <a:xfrm>
            <a:off x="283063" y="1378523"/>
            <a:ext cx="3876703" cy="3590951"/>
          </a:xfrm>
          <a:prstGeom prst="rect">
            <a:avLst/>
          </a:prstGeom>
        </p:spPr>
      </p:pic>
      <p:sp>
        <p:nvSpPr>
          <p:cNvPr id="6" name="Rechteck: abgerundete Ecken 5">
            <a:extLst>
              <a:ext uri="{FF2B5EF4-FFF2-40B4-BE49-F238E27FC236}">
                <a16:creationId xmlns:a16="http://schemas.microsoft.com/office/drawing/2014/main" id="{7E852AC1-07C2-4769-9410-6DDFDC2B84E3}"/>
              </a:ext>
            </a:extLst>
          </p:cNvPr>
          <p:cNvSpPr/>
          <p:nvPr/>
        </p:nvSpPr>
        <p:spPr>
          <a:xfrm>
            <a:off x="824712" y="2795618"/>
            <a:ext cx="1132219" cy="633382"/>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98DAD5C7-F904-4455-820A-76A0E74152B3}"/>
              </a:ext>
            </a:extLst>
          </p:cNvPr>
          <p:cNvSpPr/>
          <p:nvPr/>
        </p:nvSpPr>
        <p:spPr>
          <a:xfrm>
            <a:off x="2865508" y="2948017"/>
            <a:ext cx="926049" cy="1449257"/>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63F4C8EB-3DC1-450A-8A2D-CBD0E89AB0E3}"/>
                  </a:ext>
                </a:extLst>
              </p:cNvPr>
              <p:cNvGraphicFramePr>
                <a:graphicFrameLocks noChangeAspect="1"/>
              </p:cNvGraphicFramePr>
              <p:nvPr>
                <p:extLst>
                  <p:ext uri="{D42A27DB-BD31-4B8C-83A1-F6EECF244321}">
                    <p14:modId xmlns:p14="http://schemas.microsoft.com/office/powerpoint/2010/main" val="1276515353"/>
                  </p:ext>
                </p:extLst>
              </p:nvPr>
            </p:nvGraphicFramePr>
            <p:xfrm>
              <a:off x="8442800" y="4731612"/>
              <a:ext cx="3048000" cy="1714500"/>
            </p:xfrm>
            <a:graphic>
              <a:graphicData uri="http://schemas.microsoft.com/office/powerpoint/2016/slidezoom">
                <pslz:sldZm>
                  <pslz:sldZmObj sldId="370" cId="1217859443">
                    <pslz:zmPr id="{E9E942F4-DA55-4099-A8C5-BBC924880FBF}"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9" name="Folienzoom 8">
                <a:extLst>
                  <a:ext uri="{FF2B5EF4-FFF2-40B4-BE49-F238E27FC236}">
                    <a16:creationId xmlns:a16="http://schemas.microsoft.com/office/drawing/2014/main" id="{63F4C8EB-3DC1-450A-8A2D-CBD0E89AB0E3}"/>
                  </a:ext>
                </a:extLst>
              </p:cNvPr>
              <p:cNvPicPr>
                <a:picLocks noGrp="1" noRot="1" noChangeAspect="1" noMove="1" noResize="1" noEditPoints="1" noAdjustHandles="1" noChangeArrowheads="1" noChangeShapeType="1"/>
              </p:cNvPicPr>
              <p:nvPr/>
            </p:nvPicPr>
            <p:blipFill>
              <a:blip r:embed="rId4"/>
              <a:stretch>
                <a:fillRect/>
              </a:stretch>
            </p:blipFill>
            <p:spPr>
              <a:xfrm>
                <a:off x="8442800" y="473161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0529511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D18D6-1973-47AD-961E-CBC2A7A0A722}"/>
              </a:ext>
            </a:extLst>
          </p:cNvPr>
          <p:cNvSpPr>
            <a:spLocks noGrp="1"/>
          </p:cNvSpPr>
          <p:nvPr>
            <p:ph type="title"/>
          </p:nvPr>
        </p:nvSpPr>
        <p:spPr/>
        <p:txBody>
          <a:bodyPr/>
          <a:lstStyle/>
          <a:p>
            <a:r>
              <a:rPr lang="de-DE" dirty="0"/>
              <a:t>Anlegen von Listen</a:t>
            </a:r>
            <a:endParaRPr lang="en-DE" dirty="0"/>
          </a:p>
        </p:txBody>
      </p:sp>
      <p:sp>
        <p:nvSpPr>
          <p:cNvPr id="3" name="Textplatzhalter 2">
            <a:extLst>
              <a:ext uri="{FF2B5EF4-FFF2-40B4-BE49-F238E27FC236}">
                <a16:creationId xmlns:a16="http://schemas.microsoft.com/office/drawing/2014/main" id="{0DC9C5CE-15B3-4240-96F6-F6DDC43C6025}"/>
              </a:ext>
            </a:extLst>
          </p:cNvPr>
          <p:cNvSpPr>
            <a:spLocks noGrp="1"/>
          </p:cNvSpPr>
          <p:nvPr>
            <p:ph type="body" sz="quarter" idx="10"/>
          </p:nvPr>
        </p:nvSpPr>
        <p:spPr>
          <a:xfrm>
            <a:off x="283063" y="1524000"/>
            <a:ext cx="11546267" cy="4950939"/>
          </a:xfrm>
        </p:spPr>
        <p:txBody>
          <a:bodyPr/>
          <a:lstStyle/>
          <a:p>
            <a:pPr marL="0" indent="0">
              <a:buNone/>
            </a:pPr>
            <a:r>
              <a:rPr lang="de-DE" dirty="0"/>
              <a:t>Listen haben im Gegensatz zu Brief.- oder Textvorlagen einen anderen Aufbau. Listen bestehen aus mehreren Gruppen, so unterscheiden wir:</a:t>
            </a:r>
          </a:p>
          <a:p>
            <a:pPr>
              <a:buFontTx/>
              <a:buChar char="-"/>
            </a:pPr>
            <a:r>
              <a:rPr lang="de-DE" dirty="0"/>
              <a:t>Eine Kopfzeile</a:t>
            </a:r>
          </a:p>
          <a:p>
            <a:pPr>
              <a:buFontTx/>
              <a:buChar char="-"/>
            </a:pPr>
            <a:r>
              <a:rPr lang="de-DE" dirty="0"/>
              <a:t>N Datenzeilen (je nachdem wie viele Datensätze gedruckt werden sollen</a:t>
            </a:r>
          </a:p>
          <a:p>
            <a:pPr>
              <a:buFontTx/>
              <a:buChar char="-"/>
            </a:pPr>
            <a:r>
              <a:rPr lang="de-DE" dirty="0"/>
              <a:t>Fußzeile z. B. für Summen</a:t>
            </a:r>
          </a:p>
          <a:p>
            <a:pPr marL="0" indent="0">
              <a:buNone/>
            </a:pPr>
            <a:r>
              <a:rPr lang="de-DE" dirty="0"/>
              <a:t>Welche Datensätze in den Listen gedruckt werden, wird durch die Auswahl und Filter der Datenbasis festgelegt. Wird z. B. eine Geburtstagsliste angelegt, müssen die entsprechenden Werte passend gefiltert werden um später gedruckt werden zu können.</a:t>
            </a:r>
          </a:p>
        </p:txBody>
      </p:sp>
    </p:spTree>
    <p:extLst>
      <p:ext uri="{BB962C8B-B14F-4D97-AF65-F5344CB8AC3E}">
        <p14:creationId xmlns:p14="http://schemas.microsoft.com/office/powerpoint/2010/main" val="1771278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9E344D-6C83-4CD3-AF0B-E64589F0A3E4}"/>
              </a:ext>
            </a:extLst>
          </p:cNvPr>
          <p:cNvSpPr>
            <a:spLocks noGrp="1"/>
          </p:cNvSpPr>
          <p:nvPr>
            <p:ph type="title"/>
          </p:nvPr>
        </p:nvSpPr>
        <p:spPr/>
        <p:txBody>
          <a:bodyPr/>
          <a:lstStyle/>
          <a:p>
            <a:r>
              <a:rPr lang="de-DE" dirty="0"/>
              <a:t>Beiträge erfassen und ändern</a:t>
            </a:r>
            <a:endParaRPr lang="en-DE" dirty="0"/>
          </a:p>
        </p:txBody>
      </p:sp>
      <p:sp>
        <p:nvSpPr>
          <p:cNvPr id="3" name="Textplatzhalter 2">
            <a:extLst>
              <a:ext uri="{FF2B5EF4-FFF2-40B4-BE49-F238E27FC236}">
                <a16:creationId xmlns:a16="http://schemas.microsoft.com/office/drawing/2014/main" id="{2D575F29-F841-4F7A-9027-E062E50CB77A}"/>
              </a:ext>
            </a:extLst>
          </p:cNvPr>
          <p:cNvSpPr>
            <a:spLocks noGrp="1"/>
          </p:cNvSpPr>
          <p:nvPr>
            <p:ph type="body" sz="quarter" idx="10"/>
          </p:nvPr>
        </p:nvSpPr>
        <p:spPr>
          <a:xfrm>
            <a:off x="283063" y="1524000"/>
            <a:ext cx="11546267" cy="4950939"/>
          </a:xfrm>
        </p:spPr>
        <p:txBody>
          <a:bodyPr>
            <a:normAutofit fontScale="92500" lnSpcReduction="20000"/>
          </a:bodyPr>
          <a:lstStyle/>
          <a:p>
            <a:pPr marL="0" indent="0">
              <a:buNone/>
            </a:pPr>
            <a:r>
              <a:rPr lang="de-DE" dirty="0"/>
              <a:t>Beiträge für Mitglieder können in Netxp-Verein aus verschiedenen Beitragstypen gestaltet werden. Netxp-Verein kennt:</a:t>
            </a:r>
          </a:p>
          <a:p>
            <a:r>
              <a:rPr lang="de-DE" dirty="0"/>
              <a:t>Fixe Beiträge – Beitragshöhe ist für alle gleich, unabhängig vom Alter</a:t>
            </a:r>
          </a:p>
          <a:p>
            <a:r>
              <a:rPr lang="de-DE" dirty="0"/>
              <a:t>Altersabhängige Beiträge – Beitragshöhe ist altersabhängig</a:t>
            </a:r>
          </a:p>
          <a:p>
            <a:r>
              <a:rPr lang="de-DE" dirty="0"/>
              <a:t>Freie Beiträge – Die Beitragshöhe bei der Zuordnung zum Mitglied ist variabel</a:t>
            </a:r>
          </a:p>
          <a:p>
            <a:r>
              <a:rPr lang="de-DE" dirty="0"/>
              <a:t>Berechnete Beiträge – Der Beitrag kann aus eigenen Feldern berechnet werden</a:t>
            </a:r>
          </a:p>
          <a:p>
            <a:pPr marL="0" indent="0">
              <a:buNone/>
            </a:pPr>
            <a:r>
              <a:rPr lang="de-DE" dirty="0"/>
              <a:t>Für alle Beiträge können mitangegeben werden:</a:t>
            </a:r>
          </a:p>
          <a:p>
            <a:r>
              <a:rPr lang="de-DE" dirty="0"/>
              <a:t>Welcher Abrechnungszeitraum dem Beitrag zugrunde liegt (jährlich, halbjährlich, quartalsweise, monatlich) und zu welchem Datum die Abrechnungsperiode beginnt </a:t>
            </a:r>
          </a:p>
          <a:p>
            <a:r>
              <a:rPr lang="de-DE" dirty="0"/>
              <a:t>Welcher Sparte die Einnahmen zugebucht werden</a:t>
            </a:r>
          </a:p>
          <a:p>
            <a:r>
              <a:rPr lang="de-DE" dirty="0"/>
              <a:t>Welches Projekt bebucht wird</a:t>
            </a:r>
          </a:p>
          <a:p>
            <a:r>
              <a:rPr lang="de-DE" dirty="0"/>
              <a:t>Auf welchem Zielkonto des Kontenrahmens wird die Einnahme gebucht</a:t>
            </a:r>
          </a:p>
          <a:p>
            <a:r>
              <a:rPr lang="de-DE" dirty="0"/>
              <a:t>Alternativ: Stichtag, Einmalbeitrag (dieser wird nach der Erstabrechnung beim Mitglied entfernt) und die Angabe, das negative Beiträge überweisen werden sollen (Arbeitszeitabrechnung)</a:t>
            </a:r>
            <a:endParaRPr lang="en-DE" dirty="0"/>
          </a:p>
        </p:txBody>
      </p:sp>
    </p:spTree>
    <p:extLst>
      <p:ext uri="{BB962C8B-B14F-4D97-AF65-F5344CB8AC3E}">
        <p14:creationId xmlns:p14="http://schemas.microsoft.com/office/powerpoint/2010/main" val="6125756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E92DCB-DE8B-47A2-B9B0-98B182F95844}"/>
              </a:ext>
            </a:extLst>
          </p:cNvPr>
          <p:cNvSpPr>
            <a:spLocks noGrp="1"/>
          </p:cNvSpPr>
          <p:nvPr>
            <p:ph type="title"/>
          </p:nvPr>
        </p:nvSpPr>
        <p:spPr/>
        <p:txBody>
          <a:bodyPr/>
          <a:lstStyle/>
          <a:p>
            <a:r>
              <a:rPr lang="de-DE" dirty="0"/>
              <a:t>Anlegen von Listen</a:t>
            </a:r>
            <a:endParaRPr lang="en-DE" dirty="0"/>
          </a:p>
        </p:txBody>
      </p:sp>
      <p:sp>
        <p:nvSpPr>
          <p:cNvPr id="3" name="Textplatzhalter 2">
            <a:extLst>
              <a:ext uri="{FF2B5EF4-FFF2-40B4-BE49-F238E27FC236}">
                <a16:creationId xmlns:a16="http://schemas.microsoft.com/office/drawing/2014/main" id="{5E92A041-EA8A-4432-AA03-32CC1935FA24}"/>
              </a:ext>
            </a:extLst>
          </p:cNvPr>
          <p:cNvSpPr>
            <a:spLocks noGrp="1"/>
          </p:cNvSpPr>
          <p:nvPr>
            <p:ph type="body" sz="quarter" idx="10"/>
          </p:nvPr>
        </p:nvSpPr>
        <p:spPr/>
        <p:txBody>
          <a:bodyPr/>
          <a:lstStyle/>
          <a:p>
            <a:r>
              <a:rPr lang="de-DE" dirty="0"/>
              <a:t>Einfügen einer Tabelle</a:t>
            </a:r>
          </a:p>
          <a:p>
            <a:r>
              <a:rPr lang="de-DE" dirty="0"/>
              <a:t>Auswahl des Tabellenbereichs</a:t>
            </a:r>
          </a:p>
          <a:p>
            <a:r>
              <a:rPr lang="de-DE" dirty="0"/>
              <a:t>Hier werden Mitgliedervariablen als Felder eingefügt</a:t>
            </a:r>
            <a:endParaRPr lang="en-DE" dirty="0"/>
          </a:p>
        </p:txBody>
      </p:sp>
      <p:pic>
        <p:nvPicPr>
          <p:cNvPr id="5" name="Grafik 4">
            <a:extLst>
              <a:ext uri="{FF2B5EF4-FFF2-40B4-BE49-F238E27FC236}">
                <a16:creationId xmlns:a16="http://schemas.microsoft.com/office/drawing/2014/main" id="{F941FDFB-B57D-41BD-A1DA-06A379E3D261}"/>
              </a:ext>
            </a:extLst>
          </p:cNvPr>
          <p:cNvPicPr>
            <a:picLocks noChangeAspect="1"/>
          </p:cNvPicPr>
          <p:nvPr/>
        </p:nvPicPr>
        <p:blipFill>
          <a:blip r:embed="rId2"/>
          <a:stretch>
            <a:fillRect/>
          </a:stretch>
        </p:blipFill>
        <p:spPr>
          <a:xfrm>
            <a:off x="283064" y="1524000"/>
            <a:ext cx="6770048" cy="3846211"/>
          </a:xfrm>
          <a:prstGeom prst="rect">
            <a:avLst/>
          </a:prstGeom>
        </p:spPr>
      </p:pic>
      <p:sp>
        <p:nvSpPr>
          <p:cNvPr id="6" name="Rechteck: abgerundete Ecken 5">
            <a:extLst>
              <a:ext uri="{FF2B5EF4-FFF2-40B4-BE49-F238E27FC236}">
                <a16:creationId xmlns:a16="http://schemas.microsoft.com/office/drawing/2014/main" id="{3004CB80-AD51-4FCB-BAD4-C1A40EA41690}"/>
              </a:ext>
            </a:extLst>
          </p:cNvPr>
          <p:cNvSpPr/>
          <p:nvPr/>
        </p:nvSpPr>
        <p:spPr>
          <a:xfrm>
            <a:off x="2568474" y="2510233"/>
            <a:ext cx="3273202" cy="605716"/>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85E2D156-DF3C-4480-B131-F84349799B45}"/>
              </a:ext>
            </a:extLst>
          </p:cNvPr>
          <p:cNvSpPr/>
          <p:nvPr/>
        </p:nvSpPr>
        <p:spPr>
          <a:xfrm>
            <a:off x="3146041" y="3372214"/>
            <a:ext cx="3860476" cy="227144"/>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76571AE4-E522-4AE9-B7DA-5FBE994F9E28}"/>
              </a:ext>
            </a:extLst>
          </p:cNvPr>
          <p:cNvSpPr/>
          <p:nvPr/>
        </p:nvSpPr>
        <p:spPr>
          <a:xfrm>
            <a:off x="3192636" y="3599358"/>
            <a:ext cx="1810355" cy="1316270"/>
          </a:xfrm>
          <a:prstGeom prst="roundRect">
            <a:avLst>
              <a:gd name="adj" fmla="val 392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5C8234BE-1A7D-4F50-B918-BC827ED6D5C4}"/>
                  </a:ext>
                </a:extLst>
              </p:cNvPr>
              <p:cNvGraphicFramePr>
                <a:graphicFrameLocks noChangeAspect="1"/>
              </p:cNvGraphicFramePr>
              <p:nvPr>
                <p:extLst>
                  <p:ext uri="{D42A27DB-BD31-4B8C-83A1-F6EECF244321}">
                    <p14:modId xmlns:p14="http://schemas.microsoft.com/office/powerpoint/2010/main" val="1946211414"/>
                  </p:ext>
                </p:extLst>
              </p:nvPr>
            </p:nvGraphicFramePr>
            <p:xfrm>
              <a:off x="8279696" y="4603534"/>
              <a:ext cx="3048000" cy="1714500"/>
            </p:xfrm>
            <a:graphic>
              <a:graphicData uri="http://schemas.microsoft.com/office/powerpoint/2016/slidezoom">
                <pslz:sldZm>
                  <pslz:sldZmObj sldId="370" cId="1217859443">
                    <pslz:zmPr id="{C2E3FF47-62F7-4176-B941-1CA86D11C260}"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Folienzoom 9">
                <a:extLst>
                  <a:ext uri="{FF2B5EF4-FFF2-40B4-BE49-F238E27FC236}">
                    <a16:creationId xmlns:a16="http://schemas.microsoft.com/office/drawing/2014/main" id="{5C8234BE-1A7D-4F50-B918-BC827ED6D5C4}"/>
                  </a:ext>
                </a:extLst>
              </p:cNvPr>
              <p:cNvPicPr>
                <a:picLocks noGrp="1" noRot="1" noChangeAspect="1" noMove="1" noResize="1" noEditPoints="1" noAdjustHandles="1" noChangeArrowheads="1" noChangeShapeType="1"/>
              </p:cNvPicPr>
              <p:nvPr/>
            </p:nvPicPr>
            <p:blipFill>
              <a:blip r:embed="rId4"/>
              <a:stretch>
                <a:fillRect/>
              </a:stretch>
            </p:blipFill>
            <p:spPr>
              <a:xfrm>
                <a:off x="8279696" y="460353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474790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18C11-A2B1-4D3E-B505-9FFFB3544D3B}"/>
              </a:ext>
            </a:extLst>
          </p:cNvPr>
          <p:cNvSpPr>
            <a:spLocks noGrp="1"/>
          </p:cNvSpPr>
          <p:nvPr>
            <p:ph type="title"/>
          </p:nvPr>
        </p:nvSpPr>
        <p:spPr/>
        <p:txBody>
          <a:bodyPr/>
          <a:lstStyle/>
          <a:p>
            <a:r>
              <a:rPr lang="de-DE" dirty="0"/>
              <a:t>Briefpapier</a:t>
            </a:r>
            <a:endParaRPr lang="en-DE" dirty="0"/>
          </a:p>
        </p:txBody>
      </p:sp>
      <p:sp>
        <p:nvSpPr>
          <p:cNvPr id="3" name="Textplatzhalter 2">
            <a:extLst>
              <a:ext uri="{FF2B5EF4-FFF2-40B4-BE49-F238E27FC236}">
                <a16:creationId xmlns:a16="http://schemas.microsoft.com/office/drawing/2014/main" id="{B353E386-DD1E-4D0E-A22A-87B34796F1F9}"/>
              </a:ext>
            </a:extLst>
          </p:cNvPr>
          <p:cNvSpPr>
            <a:spLocks noGrp="1"/>
          </p:cNvSpPr>
          <p:nvPr>
            <p:ph type="body" sz="quarter" idx="10"/>
          </p:nvPr>
        </p:nvSpPr>
        <p:spPr>
          <a:xfrm>
            <a:off x="283063" y="1524000"/>
            <a:ext cx="11546267" cy="4950939"/>
          </a:xfrm>
        </p:spPr>
        <p:txBody>
          <a:bodyPr/>
          <a:lstStyle/>
          <a:p>
            <a:pPr marL="0" indent="0">
              <a:buNone/>
            </a:pPr>
            <a:r>
              <a:rPr lang="de-DE" dirty="0"/>
              <a:t>In Netxp-Verein haben wir die Möglichkeit, mit Briefpapier zu arbeiten. Nach der Anlage des Briefpapiers, kann dies in allen Vorlagen verwendet werden.</a:t>
            </a:r>
          </a:p>
          <a:p>
            <a:pPr marL="0" indent="0">
              <a:buNone/>
            </a:pPr>
            <a:r>
              <a:rPr lang="de-DE" dirty="0"/>
              <a:t>Die Vorteile des Briefpapiers liegen auf der Hand, so kann ein Briefpapier für alle Funktionäre angelegt werden, indem im Briefpapier auf die Benutzervariablen aus dem angemeldeten Benutzer zurückgegriffen werden kann.</a:t>
            </a:r>
          </a:p>
          <a:p>
            <a:pPr marL="0" indent="0">
              <a:buNone/>
            </a:pPr>
            <a:r>
              <a:rPr lang="de-DE" dirty="0"/>
              <a:t>Der Einbau des Briefpapiers ist ebenfalls in wenigen Sekunden zu erreichen. Wenn später eine Änderung durchgeführt werden soll, muss nur das Briefpapier geändert werden, diese Änderung wirkt sich auf alle Dokumente, die auf diesem Briefpapier beruhen, aus.</a:t>
            </a:r>
          </a:p>
          <a:p>
            <a:pPr marL="0" indent="0">
              <a:buNone/>
            </a:pPr>
            <a:r>
              <a:rPr lang="de-DE" dirty="0"/>
              <a:t>Natürlich besteht die Möglichkeit mehrere Briefpapiere zu erstellen, so kann z. B. jede Abteilung ihr eigenes Briefpapier einsetzen.</a:t>
            </a:r>
          </a:p>
          <a:p>
            <a:pPr marL="0" indent="0">
              <a:buNone/>
            </a:pPr>
            <a:r>
              <a:rPr lang="de-DE" dirty="0"/>
              <a:t>Der Einsatz des Briefpapiers besteht aus zwei Arbeitsschritten, zuerst wird das Briefpapier erstellt, später wird dieses dann dem Dokument zugewiesen.</a:t>
            </a:r>
            <a:endParaRPr lang="en-DE" dirty="0"/>
          </a:p>
        </p:txBody>
      </p:sp>
    </p:spTree>
    <p:extLst>
      <p:ext uri="{BB962C8B-B14F-4D97-AF65-F5344CB8AC3E}">
        <p14:creationId xmlns:p14="http://schemas.microsoft.com/office/powerpoint/2010/main" val="23470073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FE13F-675D-4B09-90E5-3796644A69FB}"/>
              </a:ext>
            </a:extLst>
          </p:cNvPr>
          <p:cNvSpPr>
            <a:spLocks noGrp="1"/>
          </p:cNvSpPr>
          <p:nvPr>
            <p:ph type="title"/>
          </p:nvPr>
        </p:nvSpPr>
        <p:spPr/>
        <p:txBody>
          <a:bodyPr/>
          <a:lstStyle/>
          <a:p>
            <a:r>
              <a:rPr lang="de-DE" dirty="0"/>
              <a:t>Anlegen des Briefpapiers</a:t>
            </a:r>
            <a:endParaRPr lang="en-DE" dirty="0"/>
          </a:p>
        </p:txBody>
      </p:sp>
      <p:sp>
        <p:nvSpPr>
          <p:cNvPr id="3" name="Textplatzhalter 2">
            <a:extLst>
              <a:ext uri="{FF2B5EF4-FFF2-40B4-BE49-F238E27FC236}">
                <a16:creationId xmlns:a16="http://schemas.microsoft.com/office/drawing/2014/main" id="{6CF3A567-018E-44E7-90A6-35F816EBD407}"/>
              </a:ext>
            </a:extLst>
          </p:cNvPr>
          <p:cNvSpPr>
            <a:spLocks noGrp="1"/>
          </p:cNvSpPr>
          <p:nvPr>
            <p:ph type="body" sz="quarter" idx="10"/>
          </p:nvPr>
        </p:nvSpPr>
        <p:spPr/>
        <p:txBody>
          <a:bodyPr/>
          <a:lstStyle/>
          <a:p>
            <a:pPr marL="0" indent="0">
              <a:buNone/>
            </a:pPr>
            <a:r>
              <a:rPr lang="de-DE" dirty="0"/>
              <a:t>Hier kann eine normale Vorlagenbearbeitung stattfinden, mit dem Unterschied, dass hier auf spezielle Variablen zugegriffen werden kann.</a:t>
            </a:r>
            <a:endParaRPr lang="en-DE" dirty="0"/>
          </a:p>
        </p:txBody>
      </p:sp>
      <p:pic>
        <p:nvPicPr>
          <p:cNvPr id="5" name="Grafik 4">
            <a:extLst>
              <a:ext uri="{FF2B5EF4-FFF2-40B4-BE49-F238E27FC236}">
                <a16:creationId xmlns:a16="http://schemas.microsoft.com/office/drawing/2014/main" id="{51BBFE54-39D8-49D4-954C-C670FA20A5FB}"/>
              </a:ext>
            </a:extLst>
          </p:cNvPr>
          <p:cNvPicPr>
            <a:picLocks noChangeAspect="1"/>
          </p:cNvPicPr>
          <p:nvPr/>
        </p:nvPicPr>
        <p:blipFill>
          <a:blip r:embed="rId2"/>
          <a:stretch>
            <a:fillRect/>
          </a:stretch>
        </p:blipFill>
        <p:spPr>
          <a:xfrm>
            <a:off x="283063" y="1378523"/>
            <a:ext cx="4754873" cy="5174295"/>
          </a:xfrm>
          <a:prstGeom prst="rect">
            <a:avLst/>
          </a:prstGeom>
        </p:spPr>
      </p:pic>
      <p:sp>
        <p:nvSpPr>
          <p:cNvPr id="6" name="Rechteck: abgerundete Ecken 5">
            <a:extLst>
              <a:ext uri="{FF2B5EF4-FFF2-40B4-BE49-F238E27FC236}">
                <a16:creationId xmlns:a16="http://schemas.microsoft.com/office/drawing/2014/main" id="{31BA3410-B656-4011-AF38-BDC4C520970F}"/>
              </a:ext>
            </a:extLst>
          </p:cNvPr>
          <p:cNvSpPr/>
          <p:nvPr/>
        </p:nvSpPr>
        <p:spPr>
          <a:xfrm>
            <a:off x="1974406" y="4175954"/>
            <a:ext cx="3028586" cy="229898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605894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FE13F-675D-4B09-90E5-3796644A69FB}"/>
              </a:ext>
            </a:extLst>
          </p:cNvPr>
          <p:cNvSpPr>
            <a:spLocks noGrp="1"/>
          </p:cNvSpPr>
          <p:nvPr>
            <p:ph type="title"/>
          </p:nvPr>
        </p:nvSpPr>
        <p:spPr/>
        <p:txBody>
          <a:bodyPr/>
          <a:lstStyle/>
          <a:p>
            <a:r>
              <a:rPr lang="de-DE" dirty="0"/>
              <a:t>Einbau des Briefpapiers</a:t>
            </a:r>
            <a:endParaRPr lang="en-DE" dirty="0"/>
          </a:p>
        </p:txBody>
      </p:sp>
      <p:sp>
        <p:nvSpPr>
          <p:cNvPr id="3" name="Textplatzhalter 2">
            <a:extLst>
              <a:ext uri="{FF2B5EF4-FFF2-40B4-BE49-F238E27FC236}">
                <a16:creationId xmlns:a16="http://schemas.microsoft.com/office/drawing/2014/main" id="{6CF3A567-018E-44E7-90A6-35F816EBD407}"/>
              </a:ext>
            </a:extLst>
          </p:cNvPr>
          <p:cNvSpPr>
            <a:spLocks noGrp="1"/>
          </p:cNvSpPr>
          <p:nvPr>
            <p:ph type="body" sz="quarter" idx="10"/>
          </p:nvPr>
        </p:nvSpPr>
        <p:spPr>
          <a:xfrm>
            <a:off x="7536520" y="1524000"/>
            <a:ext cx="4292810" cy="4950939"/>
          </a:xfrm>
        </p:spPr>
        <p:txBody>
          <a:bodyPr/>
          <a:lstStyle/>
          <a:p>
            <a:pPr marL="457200" indent="-457200">
              <a:buAutoNum type="arabicPeriod"/>
            </a:pPr>
            <a:r>
              <a:rPr lang="de-DE" dirty="0"/>
              <a:t>Projekt -&gt; Bausteine</a:t>
            </a:r>
          </a:p>
          <a:p>
            <a:pPr marL="457200" indent="-457200">
              <a:buAutoNum type="arabicPeriod"/>
            </a:pPr>
            <a:r>
              <a:rPr lang="de-DE" dirty="0"/>
              <a:t>Neuer Baustein</a:t>
            </a:r>
          </a:p>
          <a:p>
            <a:pPr marL="457200" indent="-457200">
              <a:buFont typeface="Arial" panose="020B0604020202020204" pitchFamily="34" charset="0"/>
              <a:buAutoNum type="arabicPeriod"/>
            </a:pPr>
            <a:r>
              <a:rPr lang="de-DE" dirty="0"/>
              <a:t>Hier müssen „Etiketten“ ausgewählt sein</a:t>
            </a:r>
          </a:p>
          <a:p>
            <a:pPr marL="457200" indent="-457200">
              <a:buAutoNum type="arabicPeriod"/>
            </a:pPr>
            <a:r>
              <a:rPr lang="de-DE" dirty="0"/>
              <a:t>Hier dann c:\Netxp-Verein\LL\#VereinsID#\ </a:t>
            </a:r>
            <a:r>
              <a:rPr lang="de-DE" dirty="0" err="1"/>
              <a:t>Briefpapier.lbl</a:t>
            </a:r>
            <a:endParaRPr lang="de-DE" dirty="0"/>
          </a:p>
          <a:p>
            <a:pPr marL="457200" indent="-457200">
              <a:buAutoNum type="arabicPeriod"/>
            </a:pPr>
            <a:r>
              <a:rPr lang="de-DE" dirty="0"/>
              <a:t>Anschließend die Vorlage schließen und speichern</a:t>
            </a:r>
          </a:p>
          <a:p>
            <a:pPr marL="0" indent="0">
              <a:buNone/>
            </a:pPr>
            <a:endParaRPr lang="en-DE" dirty="0"/>
          </a:p>
        </p:txBody>
      </p:sp>
      <p:pic>
        <p:nvPicPr>
          <p:cNvPr id="7" name="Grafik 6">
            <a:extLst>
              <a:ext uri="{FF2B5EF4-FFF2-40B4-BE49-F238E27FC236}">
                <a16:creationId xmlns:a16="http://schemas.microsoft.com/office/drawing/2014/main" id="{E7D191FA-F3EB-4DDD-9EE8-E5BACB4E9C66}"/>
              </a:ext>
            </a:extLst>
          </p:cNvPr>
          <p:cNvPicPr>
            <a:picLocks noChangeAspect="1"/>
          </p:cNvPicPr>
          <p:nvPr/>
        </p:nvPicPr>
        <p:blipFill>
          <a:blip r:embed="rId2"/>
          <a:stretch>
            <a:fillRect/>
          </a:stretch>
        </p:blipFill>
        <p:spPr>
          <a:xfrm>
            <a:off x="283063" y="1524000"/>
            <a:ext cx="7117285" cy="4707898"/>
          </a:xfrm>
          <a:prstGeom prst="rect">
            <a:avLst/>
          </a:prstGeom>
        </p:spPr>
      </p:pic>
      <p:sp>
        <p:nvSpPr>
          <p:cNvPr id="6" name="Rechteck: abgerundete Ecken 5">
            <a:extLst>
              <a:ext uri="{FF2B5EF4-FFF2-40B4-BE49-F238E27FC236}">
                <a16:creationId xmlns:a16="http://schemas.microsoft.com/office/drawing/2014/main" id="{31BA3410-B656-4011-AF38-BDC4C520970F}"/>
              </a:ext>
            </a:extLst>
          </p:cNvPr>
          <p:cNvSpPr/>
          <p:nvPr/>
        </p:nvSpPr>
        <p:spPr>
          <a:xfrm>
            <a:off x="1234733" y="1578965"/>
            <a:ext cx="972640" cy="651705"/>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hteck: abgerundete Ecken 7">
            <a:extLst>
              <a:ext uri="{FF2B5EF4-FFF2-40B4-BE49-F238E27FC236}">
                <a16:creationId xmlns:a16="http://schemas.microsoft.com/office/drawing/2014/main" id="{03659C87-A60A-491B-95C9-9F032CF2DD98}"/>
              </a:ext>
            </a:extLst>
          </p:cNvPr>
          <p:cNvSpPr/>
          <p:nvPr/>
        </p:nvSpPr>
        <p:spPr>
          <a:xfrm>
            <a:off x="4550263" y="2989393"/>
            <a:ext cx="248881" cy="20227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hteck: abgerundete Ecken 8">
            <a:extLst>
              <a:ext uri="{FF2B5EF4-FFF2-40B4-BE49-F238E27FC236}">
                <a16:creationId xmlns:a16="http://schemas.microsoft.com/office/drawing/2014/main" id="{1FC602BF-FC7F-4D4C-AB30-FBC8EF567FB8}"/>
              </a:ext>
            </a:extLst>
          </p:cNvPr>
          <p:cNvSpPr/>
          <p:nvPr/>
        </p:nvSpPr>
        <p:spPr>
          <a:xfrm>
            <a:off x="4195957" y="3797198"/>
            <a:ext cx="1197256" cy="308866"/>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hteck: abgerundete Ecken 9">
            <a:extLst>
              <a:ext uri="{FF2B5EF4-FFF2-40B4-BE49-F238E27FC236}">
                <a16:creationId xmlns:a16="http://schemas.microsoft.com/office/drawing/2014/main" id="{D2990DA8-9E55-4262-B00B-D2D839E5C941}"/>
              </a:ext>
            </a:extLst>
          </p:cNvPr>
          <p:cNvSpPr/>
          <p:nvPr/>
        </p:nvSpPr>
        <p:spPr>
          <a:xfrm>
            <a:off x="6153860" y="5615320"/>
            <a:ext cx="1197256" cy="308866"/>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3303BE59-950D-4F33-85B4-507B217AF691}"/>
              </a:ext>
            </a:extLst>
          </p:cNvPr>
          <p:cNvSpPr/>
          <p:nvPr/>
        </p:nvSpPr>
        <p:spPr>
          <a:xfrm>
            <a:off x="5291878" y="4385132"/>
            <a:ext cx="1197256" cy="308866"/>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6118005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8" grpId="0" animBg="1"/>
      <p:bldP spid="9" grpId="0" animBg="1"/>
      <p:bldP spid="10"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82987-9F18-4AC1-834B-3405B5DB3447}"/>
              </a:ext>
            </a:extLst>
          </p:cNvPr>
          <p:cNvSpPr>
            <a:spLocks noGrp="1"/>
          </p:cNvSpPr>
          <p:nvPr>
            <p:ph type="title"/>
          </p:nvPr>
        </p:nvSpPr>
        <p:spPr/>
        <p:txBody>
          <a:bodyPr/>
          <a:lstStyle/>
          <a:p>
            <a:r>
              <a:rPr lang="de-DE" dirty="0"/>
              <a:t>Briefpapier einstellen</a:t>
            </a:r>
            <a:endParaRPr lang="en-DE" dirty="0"/>
          </a:p>
        </p:txBody>
      </p:sp>
      <p:sp>
        <p:nvSpPr>
          <p:cNvPr id="3" name="Textplatzhalter 2">
            <a:extLst>
              <a:ext uri="{FF2B5EF4-FFF2-40B4-BE49-F238E27FC236}">
                <a16:creationId xmlns:a16="http://schemas.microsoft.com/office/drawing/2014/main" id="{66BDAB08-151F-45F1-AD23-9CD68C4CA667}"/>
              </a:ext>
            </a:extLst>
          </p:cNvPr>
          <p:cNvSpPr>
            <a:spLocks noGrp="1"/>
          </p:cNvSpPr>
          <p:nvPr>
            <p:ph type="body" sz="quarter" idx="10"/>
          </p:nvPr>
        </p:nvSpPr>
        <p:spPr/>
        <p:txBody>
          <a:bodyPr/>
          <a:lstStyle/>
          <a:p>
            <a:pPr marL="0" indent="0">
              <a:buNone/>
            </a:pPr>
            <a:r>
              <a:rPr lang="de-DE" dirty="0"/>
              <a:t>Im letzten Schritt wird der Vorlagenname und das entsprechende Briefpapier gewählt</a:t>
            </a:r>
            <a:endParaRPr lang="en-DE" dirty="0"/>
          </a:p>
        </p:txBody>
      </p:sp>
      <p:pic>
        <p:nvPicPr>
          <p:cNvPr id="5" name="Grafik 4">
            <a:extLst>
              <a:ext uri="{FF2B5EF4-FFF2-40B4-BE49-F238E27FC236}">
                <a16:creationId xmlns:a16="http://schemas.microsoft.com/office/drawing/2014/main" id="{0ACF5B24-D6C7-408A-A5E7-C6973077E297}"/>
              </a:ext>
            </a:extLst>
          </p:cNvPr>
          <p:cNvPicPr>
            <a:picLocks noChangeAspect="1"/>
          </p:cNvPicPr>
          <p:nvPr/>
        </p:nvPicPr>
        <p:blipFill>
          <a:blip r:embed="rId2"/>
          <a:stretch>
            <a:fillRect/>
          </a:stretch>
        </p:blipFill>
        <p:spPr>
          <a:xfrm>
            <a:off x="1488010" y="2324092"/>
            <a:ext cx="3752877" cy="2209816"/>
          </a:xfrm>
          <a:prstGeom prst="rect">
            <a:avLst/>
          </a:prstGeom>
        </p:spPr>
      </p:pic>
      <p:sp>
        <p:nvSpPr>
          <p:cNvPr id="6" name="Rechteck: abgerundete Ecken 5">
            <a:extLst>
              <a:ext uri="{FF2B5EF4-FFF2-40B4-BE49-F238E27FC236}">
                <a16:creationId xmlns:a16="http://schemas.microsoft.com/office/drawing/2014/main" id="{103813F8-A7F2-4F1F-95FD-29E44600EA99}"/>
              </a:ext>
            </a:extLst>
          </p:cNvPr>
          <p:cNvSpPr/>
          <p:nvPr/>
        </p:nvSpPr>
        <p:spPr>
          <a:xfrm>
            <a:off x="1488009" y="3274567"/>
            <a:ext cx="3619817" cy="685892"/>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7A1B2139-BA27-41D0-9407-7B97A0DB7695}"/>
                  </a:ext>
                </a:extLst>
              </p:cNvPr>
              <p:cNvGraphicFramePr>
                <a:graphicFrameLocks noChangeAspect="1"/>
              </p:cNvGraphicFramePr>
              <p:nvPr>
                <p:extLst>
                  <p:ext uri="{D42A27DB-BD31-4B8C-83A1-F6EECF244321}">
                    <p14:modId xmlns:p14="http://schemas.microsoft.com/office/powerpoint/2010/main" val="2481010999"/>
                  </p:ext>
                </p:extLst>
              </p:nvPr>
            </p:nvGraphicFramePr>
            <p:xfrm>
              <a:off x="8431150" y="4667573"/>
              <a:ext cx="3048000" cy="1714500"/>
            </p:xfrm>
            <a:graphic>
              <a:graphicData uri="http://schemas.microsoft.com/office/powerpoint/2016/slidezoom">
                <pslz:sldZm>
                  <pslz:sldZmObj sldId="370" cId="1217859443">
                    <pslz:zmPr id="{21EDD229-EDB3-4BD5-B675-1D7B2603C46E}"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Folienzoom 7">
                <a:extLst>
                  <a:ext uri="{FF2B5EF4-FFF2-40B4-BE49-F238E27FC236}">
                    <a16:creationId xmlns:a16="http://schemas.microsoft.com/office/drawing/2014/main" id="{7A1B2139-BA27-41D0-9407-7B97A0DB7695}"/>
                  </a:ext>
                </a:extLst>
              </p:cNvPr>
              <p:cNvPicPr>
                <a:picLocks noGrp="1" noRot="1" noChangeAspect="1" noMove="1" noResize="1" noEditPoints="1" noAdjustHandles="1" noChangeArrowheads="1" noChangeShapeType="1"/>
              </p:cNvPicPr>
              <p:nvPr/>
            </p:nvPicPr>
            <p:blipFill>
              <a:blip r:embed="rId4"/>
              <a:stretch>
                <a:fillRect/>
              </a:stretch>
            </p:blipFill>
            <p:spPr>
              <a:xfrm>
                <a:off x="8431150" y="466757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520046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E67927-B4ED-4CC2-8F31-D002B993012E}"/>
              </a:ext>
            </a:extLst>
          </p:cNvPr>
          <p:cNvSpPr>
            <a:spLocks noGrp="1"/>
          </p:cNvSpPr>
          <p:nvPr>
            <p:ph type="title"/>
          </p:nvPr>
        </p:nvSpPr>
        <p:spPr/>
        <p:txBody>
          <a:bodyPr/>
          <a:lstStyle/>
          <a:p>
            <a:r>
              <a:rPr lang="de-DE" dirty="0"/>
              <a:t>Word-Vorlageneditors</a:t>
            </a:r>
            <a:endParaRPr lang="en-DE" dirty="0"/>
          </a:p>
        </p:txBody>
      </p:sp>
      <p:sp>
        <p:nvSpPr>
          <p:cNvPr id="3" name="Textplatzhalter 2">
            <a:extLst>
              <a:ext uri="{FF2B5EF4-FFF2-40B4-BE49-F238E27FC236}">
                <a16:creationId xmlns:a16="http://schemas.microsoft.com/office/drawing/2014/main" id="{C49C98CC-C818-41BD-8063-38351F3FAD04}"/>
              </a:ext>
            </a:extLst>
          </p:cNvPr>
          <p:cNvSpPr>
            <a:spLocks noGrp="1"/>
          </p:cNvSpPr>
          <p:nvPr>
            <p:ph type="body" sz="quarter" idx="10"/>
          </p:nvPr>
        </p:nvSpPr>
        <p:spPr>
          <a:xfrm>
            <a:off x="283063" y="1524000"/>
            <a:ext cx="11546267" cy="4950939"/>
          </a:xfrm>
        </p:spPr>
        <p:txBody>
          <a:bodyPr/>
          <a:lstStyle/>
          <a:p>
            <a:pPr marL="0" indent="0">
              <a:buNone/>
            </a:pPr>
            <a:r>
              <a:rPr lang="de-DE" dirty="0"/>
              <a:t>In Netxp-Verein steht nicht Ihnen zusätzlich zum Vorlageneditor </a:t>
            </a:r>
            <a:r>
              <a:rPr lang="de-DE" dirty="0" err="1"/>
              <a:t>List&amp;Labels</a:t>
            </a:r>
            <a:r>
              <a:rPr lang="de-DE" dirty="0"/>
              <a:t> noch der </a:t>
            </a:r>
            <a:br>
              <a:rPr lang="de-DE" dirty="0"/>
            </a:br>
            <a:r>
              <a:rPr lang="de-DE" dirty="0"/>
              <a:t>„Word-ähnliche“ Vorlageneditor zur Verfügung.</a:t>
            </a:r>
          </a:p>
          <a:p>
            <a:pPr marL="0" indent="0">
              <a:buNone/>
            </a:pPr>
            <a:r>
              <a:rPr lang="de-DE" dirty="0"/>
              <a:t>Mit diesem können nur Mitglieder und Serienbriefe erstellt werden. Da dieser sehr einfach zu bedienen ist, eignet sich dieser Editor auch für die Erstellung von Einzelbriefen an Mitglieder.</a:t>
            </a:r>
          </a:p>
          <a:p>
            <a:pPr marL="0" indent="0">
              <a:buNone/>
            </a:pPr>
            <a:r>
              <a:rPr lang="de-DE" dirty="0"/>
              <a:t>Sein Word ähnlicher Aufbau hilft dabei allen, die mit Word „umgehen“ können. Die Grundfunktionalität ist gleich und zusätzlich haben wir in diesem Editor die Möglichkeit, bestehende Word Dokumente zu importieren.</a:t>
            </a:r>
          </a:p>
          <a:p>
            <a:pPr marL="0" indent="0">
              <a:buNone/>
            </a:pPr>
            <a:r>
              <a:rPr lang="de-DE" dirty="0"/>
              <a:t>Natürlich können wir auch hier auf die Felder der Mitgliederverwaltung zurückgreifen und diese in unseren Briefen verwenden.</a:t>
            </a:r>
          </a:p>
          <a:p>
            <a:pPr marL="0" indent="0">
              <a:buNone/>
            </a:pPr>
            <a:r>
              <a:rPr lang="de-DE" dirty="0"/>
              <a:t>Einzig und alleine die Funktionen sind in diesem Editor nicht vorhanden, so können beispielsweise keine Wenn-, Dann- Funktionen oder all die anderen, die wir aus List &amp; Labels kennen, verwendet werden.</a:t>
            </a:r>
            <a:endParaRPr lang="en-DE" dirty="0"/>
          </a:p>
        </p:txBody>
      </p:sp>
    </p:spTree>
    <p:extLst>
      <p:ext uri="{BB962C8B-B14F-4D97-AF65-F5344CB8AC3E}">
        <p14:creationId xmlns:p14="http://schemas.microsoft.com/office/powerpoint/2010/main" val="1032964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7E62B-5E30-4BF3-A1F9-FB7DC32C343A}"/>
              </a:ext>
            </a:extLst>
          </p:cNvPr>
          <p:cNvSpPr>
            <a:spLocks noGrp="1"/>
          </p:cNvSpPr>
          <p:nvPr>
            <p:ph type="title"/>
          </p:nvPr>
        </p:nvSpPr>
        <p:spPr/>
        <p:txBody>
          <a:bodyPr/>
          <a:lstStyle/>
          <a:p>
            <a:r>
              <a:rPr lang="de-DE" dirty="0"/>
              <a:t>Word Editor </a:t>
            </a:r>
            <a:endParaRPr lang="en-DE" dirty="0"/>
          </a:p>
        </p:txBody>
      </p:sp>
      <p:sp>
        <p:nvSpPr>
          <p:cNvPr id="3" name="Textplatzhalter 2">
            <a:extLst>
              <a:ext uri="{FF2B5EF4-FFF2-40B4-BE49-F238E27FC236}">
                <a16:creationId xmlns:a16="http://schemas.microsoft.com/office/drawing/2014/main" id="{4B2EF55E-1EF4-4AC6-A461-7C1A36AC0317}"/>
              </a:ext>
            </a:extLst>
          </p:cNvPr>
          <p:cNvSpPr>
            <a:spLocks noGrp="1"/>
          </p:cNvSpPr>
          <p:nvPr>
            <p:ph type="body" sz="quarter" idx="10"/>
          </p:nvPr>
        </p:nvSpPr>
        <p:spPr/>
        <p:txBody>
          <a:bodyPr/>
          <a:lstStyle/>
          <a:p>
            <a:r>
              <a:rPr lang="de-DE" dirty="0"/>
              <a:t>Um eine Word-Vorlage erstellen zu können, wählen wir unter Kommunikation -&gt; Vorlagen diesen Punkt aus</a:t>
            </a:r>
          </a:p>
          <a:p>
            <a:r>
              <a:rPr lang="de-DE" dirty="0"/>
              <a:t>Mit bearbeiten wird der Editor gestartet</a:t>
            </a:r>
          </a:p>
          <a:p>
            <a:endParaRPr lang="en-DE" dirty="0"/>
          </a:p>
        </p:txBody>
      </p:sp>
      <p:pic>
        <p:nvPicPr>
          <p:cNvPr id="5" name="Grafik 4">
            <a:extLst>
              <a:ext uri="{FF2B5EF4-FFF2-40B4-BE49-F238E27FC236}">
                <a16:creationId xmlns:a16="http://schemas.microsoft.com/office/drawing/2014/main" id="{5F9A5F11-35CC-48B6-ACE9-8F9EDE848DF1}"/>
              </a:ext>
            </a:extLst>
          </p:cNvPr>
          <p:cNvPicPr>
            <a:picLocks noChangeAspect="1"/>
          </p:cNvPicPr>
          <p:nvPr/>
        </p:nvPicPr>
        <p:blipFill>
          <a:blip r:embed="rId2"/>
          <a:stretch>
            <a:fillRect/>
          </a:stretch>
        </p:blipFill>
        <p:spPr>
          <a:xfrm>
            <a:off x="283062" y="1524000"/>
            <a:ext cx="6716779" cy="4219254"/>
          </a:xfrm>
          <a:prstGeom prst="rect">
            <a:avLst/>
          </a:prstGeom>
        </p:spPr>
      </p:pic>
      <p:sp>
        <p:nvSpPr>
          <p:cNvPr id="6" name="Rechteck: abgerundete Ecken 5">
            <a:extLst>
              <a:ext uri="{FF2B5EF4-FFF2-40B4-BE49-F238E27FC236}">
                <a16:creationId xmlns:a16="http://schemas.microsoft.com/office/drawing/2014/main" id="{069332CC-4FEB-42E3-9B6F-DC4E54D65953}"/>
              </a:ext>
            </a:extLst>
          </p:cNvPr>
          <p:cNvSpPr/>
          <p:nvPr/>
        </p:nvSpPr>
        <p:spPr>
          <a:xfrm>
            <a:off x="1693493" y="4356242"/>
            <a:ext cx="5200467" cy="34932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6D22639C-1285-41FE-9416-425CF4E2168C}"/>
              </a:ext>
            </a:extLst>
          </p:cNvPr>
          <p:cNvSpPr/>
          <p:nvPr/>
        </p:nvSpPr>
        <p:spPr>
          <a:xfrm>
            <a:off x="3041151" y="5270642"/>
            <a:ext cx="1150705" cy="472611"/>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707363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2D4A5-CF2A-4AF9-8BE1-6EB4B1CAF0AF}"/>
              </a:ext>
            </a:extLst>
          </p:cNvPr>
          <p:cNvSpPr>
            <a:spLocks noGrp="1"/>
          </p:cNvSpPr>
          <p:nvPr>
            <p:ph type="title"/>
          </p:nvPr>
        </p:nvSpPr>
        <p:spPr/>
        <p:txBody>
          <a:bodyPr/>
          <a:lstStyle/>
          <a:p>
            <a:r>
              <a:rPr lang="de-DE" dirty="0"/>
              <a:t>Standardfunktionen Word Editor</a:t>
            </a:r>
            <a:endParaRPr lang="en-DE" dirty="0"/>
          </a:p>
        </p:txBody>
      </p:sp>
      <p:sp>
        <p:nvSpPr>
          <p:cNvPr id="3" name="Textplatzhalter 2">
            <a:extLst>
              <a:ext uri="{FF2B5EF4-FFF2-40B4-BE49-F238E27FC236}">
                <a16:creationId xmlns:a16="http://schemas.microsoft.com/office/drawing/2014/main" id="{7BC6F52B-90A9-4115-81DE-FF4208643FFA}"/>
              </a:ext>
            </a:extLst>
          </p:cNvPr>
          <p:cNvSpPr>
            <a:spLocks noGrp="1"/>
          </p:cNvSpPr>
          <p:nvPr>
            <p:ph type="body" sz="quarter" idx="10"/>
          </p:nvPr>
        </p:nvSpPr>
        <p:spPr/>
        <p:txBody>
          <a:bodyPr>
            <a:normAutofit fontScale="92500" lnSpcReduction="10000"/>
          </a:bodyPr>
          <a:lstStyle/>
          <a:p>
            <a:r>
              <a:rPr lang="de-DE" dirty="0"/>
              <a:t>Unter „Start“ Verbergen sich alle Formatierungsmöglichkeiten, Auflistungen und Aufzählungen</a:t>
            </a:r>
          </a:p>
          <a:p>
            <a:r>
              <a:rPr lang="de-DE" dirty="0"/>
              <a:t>Unter Ansichten können wir verschiedene optische Hilfsmittel aktivieren</a:t>
            </a:r>
          </a:p>
          <a:p>
            <a:r>
              <a:rPr lang="de-DE" dirty="0"/>
              <a:t>Hier fügen wir Bilder, Tabellen, Textfelder und Hyperlinks ein, letztere funktionieren dann auch im PDF</a:t>
            </a:r>
          </a:p>
          <a:p>
            <a:r>
              <a:rPr lang="de-DE" dirty="0"/>
              <a:t>Im </a:t>
            </a:r>
            <a:r>
              <a:rPr lang="de-DE" dirty="0" err="1"/>
              <a:t>Seiteinlayout</a:t>
            </a:r>
            <a:r>
              <a:rPr lang="de-DE" dirty="0"/>
              <a:t> stellen wir Ränder, Ausrichtung und Umbrüche ein</a:t>
            </a:r>
          </a:p>
          <a:p>
            <a:r>
              <a:rPr lang="de-DE" dirty="0"/>
              <a:t>Überprüfung, Verweise und die Kontext-Ribbons verhalten sich gleich Word</a:t>
            </a:r>
          </a:p>
          <a:p>
            <a:endParaRPr lang="de-DE" dirty="0"/>
          </a:p>
          <a:p>
            <a:endParaRPr lang="de-DE" dirty="0"/>
          </a:p>
          <a:p>
            <a:endParaRPr lang="en-DE" dirty="0"/>
          </a:p>
        </p:txBody>
      </p:sp>
      <p:pic>
        <p:nvPicPr>
          <p:cNvPr id="5" name="Grafik 4">
            <a:extLst>
              <a:ext uri="{FF2B5EF4-FFF2-40B4-BE49-F238E27FC236}">
                <a16:creationId xmlns:a16="http://schemas.microsoft.com/office/drawing/2014/main" id="{A5B93F93-7EDC-45F5-8D0D-8248C4BE2670}"/>
              </a:ext>
            </a:extLst>
          </p:cNvPr>
          <p:cNvPicPr>
            <a:picLocks noChangeAspect="1"/>
          </p:cNvPicPr>
          <p:nvPr/>
        </p:nvPicPr>
        <p:blipFill>
          <a:blip r:embed="rId2"/>
          <a:stretch>
            <a:fillRect/>
          </a:stretch>
        </p:blipFill>
        <p:spPr>
          <a:xfrm>
            <a:off x="323498" y="1524000"/>
            <a:ext cx="6318083" cy="4931837"/>
          </a:xfrm>
          <a:prstGeom prst="rect">
            <a:avLst/>
          </a:prstGeom>
        </p:spPr>
      </p:pic>
      <p:sp>
        <p:nvSpPr>
          <p:cNvPr id="6" name="Rechteck: abgerundete Ecken 5">
            <a:extLst>
              <a:ext uri="{FF2B5EF4-FFF2-40B4-BE49-F238E27FC236}">
                <a16:creationId xmlns:a16="http://schemas.microsoft.com/office/drawing/2014/main" id="{215DE967-B701-434B-A8C8-4B82F2BA9458}"/>
              </a:ext>
            </a:extLst>
          </p:cNvPr>
          <p:cNvSpPr/>
          <p:nvPr/>
        </p:nvSpPr>
        <p:spPr>
          <a:xfrm>
            <a:off x="544532" y="1618180"/>
            <a:ext cx="518844" cy="32877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hteck: abgerundete Ecken 6">
            <a:extLst>
              <a:ext uri="{FF2B5EF4-FFF2-40B4-BE49-F238E27FC236}">
                <a16:creationId xmlns:a16="http://schemas.microsoft.com/office/drawing/2014/main" id="{78C5B1A9-D88E-487E-BA85-9EF421E8C017}"/>
              </a:ext>
            </a:extLst>
          </p:cNvPr>
          <p:cNvSpPr/>
          <p:nvPr/>
        </p:nvSpPr>
        <p:spPr>
          <a:xfrm>
            <a:off x="1063376" y="1618180"/>
            <a:ext cx="518844" cy="32877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9" name="Grafik 8">
            <a:extLst>
              <a:ext uri="{FF2B5EF4-FFF2-40B4-BE49-F238E27FC236}">
                <a16:creationId xmlns:a16="http://schemas.microsoft.com/office/drawing/2014/main" id="{B2A98EB5-F1AF-4CB5-9D52-EFA5DF928B98}"/>
              </a:ext>
            </a:extLst>
          </p:cNvPr>
          <p:cNvPicPr>
            <a:picLocks noChangeAspect="1"/>
          </p:cNvPicPr>
          <p:nvPr/>
        </p:nvPicPr>
        <p:blipFill>
          <a:blip r:embed="rId3"/>
          <a:stretch>
            <a:fillRect/>
          </a:stretch>
        </p:blipFill>
        <p:spPr>
          <a:xfrm>
            <a:off x="323498" y="1946954"/>
            <a:ext cx="5643604" cy="619130"/>
          </a:xfrm>
          <a:prstGeom prst="rect">
            <a:avLst/>
          </a:prstGeom>
        </p:spPr>
      </p:pic>
      <p:pic>
        <p:nvPicPr>
          <p:cNvPr id="11" name="Grafik 10">
            <a:extLst>
              <a:ext uri="{FF2B5EF4-FFF2-40B4-BE49-F238E27FC236}">
                <a16:creationId xmlns:a16="http://schemas.microsoft.com/office/drawing/2014/main" id="{657171B6-C806-4CD2-9A50-B703538E2016}"/>
              </a:ext>
            </a:extLst>
          </p:cNvPr>
          <p:cNvPicPr>
            <a:picLocks noChangeAspect="1"/>
          </p:cNvPicPr>
          <p:nvPr/>
        </p:nvPicPr>
        <p:blipFill>
          <a:blip r:embed="rId4"/>
          <a:stretch>
            <a:fillRect/>
          </a:stretch>
        </p:blipFill>
        <p:spPr>
          <a:xfrm>
            <a:off x="323498" y="1970766"/>
            <a:ext cx="5643604" cy="590554"/>
          </a:xfrm>
          <a:prstGeom prst="rect">
            <a:avLst/>
          </a:prstGeom>
        </p:spPr>
      </p:pic>
      <p:sp>
        <p:nvSpPr>
          <p:cNvPr id="12" name="Rechteck: abgerundete Ecken 11">
            <a:extLst>
              <a:ext uri="{FF2B5EF4-FFF2-40B4-BE49-F238E27FC236}">
                <a16:creationId xmlns:a16="http://schemas.microsoft.com/office/drawing/2014/main" id="{100DE97F-5BDD-47B4-B820-C6E486D4DCBB}"/>
              </a:ext>
            </a:extLst>
          </p:cNvPr>
          <p:cNvSpPr/>
          <p:nvPr/>
        </p:nvSpPr>
        <p:spPr>
          <a:xfrm>
            <a:off x="2196851" y="1618180"/>
            <a:ext cx="518844" cy="32877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4" name="Grafik 13">
            <a:extLst>
              <a:ext uri="{FF2B5EF4-FFF2-40B4-BE49-F238E27FC236}">
                <a16:creationId xmlns:a16="http://schemas.microsoft.com/office/drawing/2014/main" id="{E5BC36C2-25B2-460D-A359-F2CA658D0B57}"/>
              </a:ext>
            </a:extLst>
          </p:cNvPr>
          <p:cNvPicPr>
            <a:picLocks noChangeAspect="1"/>
          </p:cNvPicPr>
          <p:nvPr/>
        </p:nvPicPr>
        <p:blipFill>
          <a:blip r:embed="rId5"/>
          <a:stretch>
            <a:fillRect/>
          </a:stretch>
        </p:blipFill>
        <p:spPr>
          <a:xfrm>
            <a:off x="323498" y="1978069"/>
            <a:ext cx="5700754" cy="595317"/>
          </a:xfrm>
          <a:prstGeom prst="rect">
            <a:avLst/>
          </a:prstGeom>
        </p:spPr>
      </p:pic>
      <p:sp>
        <p:nvSpPr>
          <p:cNvPr id="15" name="Rechteck: abgerundete Ecken 14">
            <a:extLst>
              <a:ext uri="{FF2B5EF4-FFF2-40B4-BE49-F238E27FC236}">
                <a16:creationId xmlns:a16="http://schemas.microsoft.com/office/drawing/2014/main" id="{2DE70BF6-5741-47DD-BF72-2B0AE782ED5C}"/>
              </a:ext>
            </a:extLst>
          </p:cNvPr>
          <p:cNvSpPr/>
          <p:nvPr/>
        </p:nvSpPr>
        <p:spPr>
          <a:xfrm>
            <a:off x="2769584" y="1618180"/>
            <a:ext cx="518844" cy="32877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7" name="Grafik 16">
            <a:extLst>
              <a:ext uri="{FF2B5EF4-FFF2-40B4-BE49-F238E27FC236}">
                <a16:creationId xmlns:a16="http://schemas.microsoft.com/office/drawing/2014/main" id="{0FD4081B-79C5-49C0-9B83-7BEACF229AF8}"/>
              </a:ext>
            </a:extLst>
          </p:cNvPr>
          <p:cNvPicPr>
            <a:picLocks noChangeAspect="1"/>
          </p:cNvPicPr>
          <p:nvPr/>
        </p:nvPicPr>
        <p:blipFill>
          <a:blip r:embed="rId6"/>
          <a:stretch>
            <a:fillRect/>
          </a:stretch>
        </p:blipFill>
        <p:spPr>
          <a:xfrm>
            <a:off x="353598" y="1963781"/>
            <a:ext cx="5662654" cy="614367"/>
          </a:xfrm>
          <a:prstGeom prst="rect">
            <a:avLst/>
          </a:prstGeom>
        </p:spPr>
      </p:pic>
      <p:sp>
        <p:nvSpPr>
          <p:cNvPr id="18" name="Rechteck: abgerundete Ecken 17">
            <a:extLst>
              <a:ext uri="{FF2B5EF4-FFF2-40B4-BE49-F238E27FC236}">
                <a16:creationId xmlns:a16="http://schemas.microsoft.com/office/drawing/2014/main" id="{45B0A8F4-9D92-4C16-B560-AE33DDDC2E86}"/>
              </a:ext>
            </a:extLst>
          </p:cNvPr>
          <p:cNvSpPr/>
          <p:nvPr/>
        </p:nvSpPr>
        <p:spPr>
          <a:xfrm>
            <a:off x="3384102" y="1607809"/>
            <a:ext cx="2173735" cy="32877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875883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12" grpId="0" animBg="1"/>
      <p:bldP spid="15" grpId="0" animBg="1"/>
      <p:bldP spid="1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4126-4571-4D95-8904-CB6047F3F75F}"/>
              </a:ext>
            </a:extLst>
          </p:cNvPr>
          <p:cNvSpPr>
            <a:spLocks noGrp="1"/>
          </p:cNvSpPr>
          <p:nvPr>
            <p:ph type="title"/>
          </p:nvPr>
        </p:nvSpPr>
        <p:spPr/>
        <p:txBody>
          <a:bodyPr/>
          <a:lstStyle/>
          <a:p>
            <a:r>
              <a:rPr lang="de-DE" dirty="0"/>
              <a:t>Serienbriefe erzeugen</a:t>
            </a:r>
            <a:endParaRPr lang="en-DE" dirty="0"/>
          </a:p>
        </p:txBody>
      </p:sp>
      <p:sp>
        <p:nvSpPr>
          <p:cNvPr id="3" name="Textplatzhalter 2">
            <a:extLst>
              <a:ext uri="{FF2B5EF4-FFF2-40B4-BE49-F238E27FC236}">
                <a16:creationId xmlns:a16="http://schemas.microsoft.com/office/drawing/2014/main" id="{C4BE1AD2-68ED-4FFD-B875-1DF924618B0F}"/>
              </a:ext>
            </a:extLst>
          </p:cNvPr>
          <p:cNvSpPr>
            <a:spLocks noGrp="1"/>
          </p:cNvSpPr>
          <p:nvPr>
            <p:ph type="body" sz="quarter" idx="10"/>
          </p:nvPr>
        </p:nvSpPr>
        <p:spPr/>
        <p:txBody>
          <a:bodyPr/>
          <a:lstStyle/>
          <a:p>
            <a:r>
              <a:rPr lang="de-DE" dirty="0"/>
              <a:t>Hier fügen wir an der Cursorstelle Seriendruckfelder aus der Mitgliederverwaltung ein</a:t>
            </a:r>
          </a:p>
          <a:p>
            <a:r>
              <a:rPr lang="de-DE" dirty="0"/>
              <a:t>Im Register Datei erzeugen wir die Serienbriefe</a:t>
            </a:r>
          </a:p>
          <a:p>
            <a:r>
              <a:rPr lang="de-DE" dirty="0"/>
              <a:t>Und Speicher oder importieren bestehende Word Dateien</a:t>
            </a:r>
            <a:endParaRPr lang="en-DE" dirty="0"/>
          </a:p>
        </p:txBody>
      </p:sp>
      <p:pic>
        <p:nvPicPr>
          <p:cNvPr id="5" name="Grafik 4">
            <a:extLst>
              <a:ext uri="{FF2B5EF4-FFF2-40B4-BE49-F238E27FC236}">
                <a16:creationId xmlns:a16="http://schemas.microsoft.com/office/drawing/2014/main" id="{751E23A8-DCAA-4F6F-98AB-D1E213A54A88}"/>
              </a:ext>
            </a:extLst>
          </p:cNvPr>
          <p:cNvPicPr>
            <a:picLocks noChangeAspect="1"/>
          </p:cNvPicPr>
          <p:nvPr/>
        </p:nvPicPr>
        <p:blipFill>
          <a:blip r:embed="rId2"/>
          <a:stretch>
            <a:fillRect/>
          </a:stretch>
        </p:blipFill>
        <p:spPr>
          <a:xfrm>
            <a:off x="283063" y="1378522"/>
            <a:ext cx="6565412" cy="5128537"/>
          </a:xfrm>
          <a:prstGeom prst="rect">
            <a:avLst/>
          </a:prstGeom>
        </p:spPr>
      </p:pic>
      <p:sp>
        <p:nvSpPr>
          <p:cNvPr id="6" name="Rechteck: abgerundete Ecken 5">
            <a:extLst>
              <a:ext uri="{FF2B5EF4-FFF2-40B4-BE49-F238E27FC236}">
                <a16:creationId xmlns:a16="http://schemas.microsoft.com/office/drawing/2014/main" id="{2CB6B6BB-2D49-4311-887C-17D3F225D9F8}"/>
              </a:ext>
            </a:extLst>
          </p:cNvPr>
          <p:cNvSpPr/>
          <p:nvPr/>
        </p:nvSpPr>
        <p:spPr>
          <a:xfrm>
            <a:off x="283063" y="1765816"/>
            <a:ext cx="740875" cy="634483"/>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0" name="Grafik 9">
            <a:extLst>
              <a:ext uri="{FF2B5EF4-FFF2-40B4-BE49-F238E27FC236}">
                <a16:creationId xmlns:a16="http://schemas.microsoft.com/office/drawing/2014/main" id="{EDB0AAF4-148B-4454-B378-F0F2222E273D}"/>
              </a:ext>
            </a:extLst>
          </p:cNvPr>
          <p:cNvPicPr>
            <a:picLocks noChangeAspect="1"/>
          </p:cNvPicPr>
          <p:nvPr/>
        </p:nvPicPr>
        <p:blipFill>
          <a:blip r:embed="rId3"/>
          <a:stretch>
            <a:fillRect/>
          </a:stretch>
        </p:blipFill>
        <p:spPr>
          <a:xfrm>
            <a:off x="283063" y="1378521"/>
            <a:ext cx="6576852" cy="5165154"/>
          </a:xfrm>
          <a:prstGeom prst="rect">
            <a:avLst/>
          </a:prstGeom>
        </p:spPr>
      </p:pic>
      <p:sp>
        <p:nvSpPr>
          <p:cNvPr id="11" name="Rechteck: abgerundete Ecken 10">
            <a:extLst>
              <a:ext uri="{FF2B5EF4-FFF2-40B4-BE49-F238E27FC236}">
                <a16:creationId xmlns:a16="http://schemas.microsoft.com/office/drawing/2014/main" id="{C9B0A3FC-35F6-4F9E-9F24-815531258440}"/>
              </a:ext>
            </a:extLst>
          </p:cNvPr>
          <p:cNvSpPr/>
          <p:nvPr/>
        </p:nvSpPr>
        <p:spPr>
          <a:xfrm>
            <a:off x="251392" y="1524000"/>
            <a:ext cx="518844" cy="328774"/>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hteck: abgerundete Ecken 11">
            <a:extLst>
              <a:ext uri="{FF2B5EF4-FFF2-40B4-BE49-F238E27FC236}">
                <a16:creationId xmlns:a16="http://schemas.microsoft.com/office/drawing/2014/main" id="{C15A0B1B-69FC-45A3-BBD2-52C72AAE9F00}"/>
              </a:ext>
            </a:extLst>
          </p:cNvPr>
          <p:cNvSpPr/>
          <p:nvPr/>
        </p:nvSpPr>
        <p:spPr>
          <a:xfrm>
            <a:off x="3157940" y="1744766"/>
            <a:ext cx="518844" cy="62921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hteck: abgerundete Ecken 12">
            <a:extLst>
              <a:ext uri="{FF2B5EF4-FFF2-40B4-BE49-F238E27FC236}">
                <a16:creationId xmlns:a16="http://schemas.microsoft.com/office/drawing/2014/main" id="{90342278-E245-4B09-A822-4F83F65CFB03}"/>
              </a:ext>
            </a:extLst>
          </p:cNvPr>
          <p:cNvSpPr/>
          <p:nvPr/>
        </p:nvSpPr>
        <p:spPr>
          <a:xfrm>
            <a:off x="2205440" y="1742001"/>
            <a:ext cx="952500" cy="62921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hteck: abgerundete Ecken 13">
            <a:extLst>
              <a:ext uri="{FF2B5EF4-FFF2-40B4-BE49-F238E27FC236}">
                <a16:creationId xmlns:a16="http://schemas.microsoft.com/office/drawing/2014/main" id="{3651D0C5-8FB6-47E9-9A3A-BBEEE4D1D324}"/>
              </a:ext>
            </a:extLst>
          </p:cNvPr>
          <p:cNvSpPr/>
          <p:nvPr/>
        </p:nvSpPr>
        <p:spPr>
          <a:xfrm>
            <a:off x="5224865" y="1794387"/>
            <a:ext cx="518844" cy="629217"/>
          </a:xfrm>
          <a:prstGeom prst="roundRect">
            <a:avLst>
              <a:gd name="adj" fmla="val 0"/>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mc:Choice xmlns:pslz="http://schemas.microsoft.com/office/powerpoint/2016/slidezoom" Requires="pslz">
          <p:graphicFrame>
            <p:nvGraphicFramePr>
              <p:cNvPr id="16" name="Folienzoom 15">
                <a:extLst>
                  <a:ext uri="{FF2B5EF4-FFF2-40B4-BE49-F238E27FC236}">
                    <a16:creationId xmlns:a16="http://schemas.microsoft.com/office/drawing/2014/main" id="{6122AA87-9EE9-4DC3-89FD-342164770E11}"/>
                  </a:ext>
                </a:extLst>
              </p:cNvPr>
              <p:cNvGraphicFramePr>
                <a:graphicFrameLocks noChangeAspect="1"/>
              </p:cNvGraphicFramePr>
              <p:nvPr>
                <p:extLst>
                  <p:ext uri="{D42A27DB-BD31-4B8C-83A1-F6EECF244321}">
                    <p14:modId xmlns:p14="http://schemas.microsoft.com/office/powerpoint/2010/main" val="148915145"/>
                  </p:ext>
                </p:extLst>
              </p:nvPr>
            </p:nvGraphicFramePr>
            <p:xfrm>
              <a:off x="7929563" y="4514850"/>
              <a:ext cx="3048000" cy="1714500"/>
            </p:xfrm>
            <a:graphic>
              <a:graphicData uri="http://schemas.microsoft.com/office/powerpoint/2016/slidezoom">
                <pslz:sldZm>
                  <pslz:sldZmObj sldId="370" cId="1217859443">
                    <pslz:zmPr id="{E4E95717-8F3E-45B7-B6AD-67BF6DF93E35}"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6" name="Folienzoom 15">
                <a:extLst>
                  <a:ext uri="{FF2B5EF4-FFF2-40B4-BE49-F238E27FC236}">
                    <a16:creationId xmlns:a16="http://schemas.microsoft.com/office/drawing/2014/main" id="{6122AA87-9EE9-4DC3-89FD-342164770E11}"/>
                  </a:ext>
                </a:extLst>
              </p:cNvPr>
              <p:cNvPicPr>
                <a:picLocks noGrp="1" noRot="1" noChangeAspect="1" noMove="1" noResize="1" noEditPoints="1" noAdjustHandles="1" noChangeArrowheads="1" noChangeShapeType="1"/>
              </p:cNvPicPr>
              <p:nvPr/>
            </p:nvPicPr>
            <p:blipFill>
              <a:blip r:embed="rId4"/>
              <a:stretch>
                <a:fillRect/>
              </a:stretch>
            </p:blipFill>
            <p:spPr>
              <a:xfrm>
                <a:off x="7929563" y="45148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413134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P spid="12" grpId="0" animBg="1"/>
      <p:bldP spid="13" grpId="0" animBg="1"/>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C743B-C4F8-4F1C-B4BE-DC23FF3606C4}"/>
              </a:ext>
            </a:extLst>
          </p:cNvPr>
          <p:cNvSpPr>
            <a:spLocks noGrp="1"/>
          </p:cNvSpPr>
          <p:nvPr>
            <p:ph type="title"/>
          </p:nvPr>
        </p:nvSpPr>
        <p:spPr/>
        <p:txBody>
          <a:bodyPr/>
          <a:lstStyle/>
          <a:p>
            <a:r>
              <a:rPr lang="de-DE" dirty="0"/>
              <a:t>Auslösen von Briefen und Listen (Drucken)</a:t>
            </a:r>
            <a:endParaRPr lang="en-DE" dirty="0"/>
          </a:p>
        </p:txBody>
      </p:sp>
      <p:sp>
        <p:nvSpPr>
          <p:cNvPr id="3" name="Textplatzhalter 2">
            <a:extLst>
              <a:ext uri="{FF2B5EF4-FFF2-40B4-BE49-F238E27FC236}">
                <a16:creationId xmlns:a16="http://schemas.microsoft.com/office/drawing/2014/main" id="{E157CDFE-AFDB-4BEF-8831-73EF3807B935}"/>
              </a:ext>
            </a:extLst>
          </p:cNvPr>
          <p:cNvSpPr>
            <a:spLocks noGrp="1"/>
          </p:cNvSpPr>
          <p:nvPr>
            <p:ph type="body" sz="quarter" idx="10"/>
          </p:nvPr>
        </p:nvSpPr>
        <p:spPr>
          <a:xfrm>
            <a:off x="283063" y="1524000"/>
            <a:ext cx="11546267" cy="4950939"/>
          </a:xfrm>
        </p:spPr>
        <p:txBody>
          <a:bodyPr/>
          <a:lstStyle/>
          <a:p>
            <a:pPr marL="0" indent="0">
              <a:buNone/>
            </a:pPr>
            <a:r>
              <a:rPr lang="de-DE" dirty="0"/>
              <a:t>Wir wissen nun wie Vorlagen erstellt werden können, diese müssen nun noch mit Leben gefüllt werden. An allen möglichen Stellen, können Briefe , Listen und Berichte gedruckt werden. </a:t>
            </a:r>
          </a:p>
          <a:p>
            <a:pPr marL="0" indent="0">
              <a:buNone/>
            </a:pPr>
            <a:r>
              <a:rPr lang="de-DE" dirty="0"/>
              <a:t>Im Druckprozess können wir auswählen, ob die Dokumente gedruckt, gespeichert oder als Vorschau angezeigt werden. Die Auswahl erfolgt in einem Assistenten, so können wir auch verschiedene Kombinationen erfolgen (z. B. drucken und speichern). Im Druckassistenten werden, abhängig vom Auslösepunkt entsprechende Optionen zur Auswahl angeboten.</a:t>
            </a:r>
          </a:p>
          <a:p>
            <a:pPr marL="0" indent="0">
              <a:buNone/>
            </a:pPr>
            <a:r>
              <a:rPr lang="de-DE" dirty="0"/>
              <a:t>Sollten die Dokumente gespeichert werden, werden diese als PDF Dateien in der Dokumentenverwaltung unter dem Menüpunkt Kommunikation abgelegt. Von Hier aus werden die Dokumente dann gedruckt, an den Lettershop übergeben oder per Mail versendet werden. Im Beispiel wird ein Druck aus der Mitgliederliste initiiert.</a:t>
            </a:r>
            <a:endParaRPr lang="en-DE" dirty="0"/>
          </a:p>
        </p:txBody>
      </p:sp>
    </p:spTree>
    <p:extLst>
      <p:ext uri="{BB962C8B-B14F-4D97-AF65-F5344CB8AC3E}">
        <p14:creationId xmlns:p14="http://schemas.microsoft.com/office/powerpoint/2010/main" val="390636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TM02900771[[fn=Segment]]</Template>
  <TotalTime>0</TotalTime>
  <Words>7585</Words>
  <Application>Microsoft Office PowerPoint</Application>
  <PresentationFormat>Breitbild</PresentationFormat>
  <Paragraphs>704</Paragraphs>
  <Slides>126</Slides>
  <Notes>2</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Folientitel</vt:lpstr>
      </vt:variant>
      <vt:variant>
        <vt:i4>126</vt:i4>
      </vt:variant>
      <vt:variant>
        <vt:lpstr>Zielgruppenorientierte Präsentationen</vt:lpstr>
      </vt:variant>
      <vt:variant>
        <vt:i4>3</vt:i4>
      </vt:variant>
    </vt:vector>
  </HeadingPairs>
  <TitlesOfParts>
    <vt:vector size="135" baseType="lpstr">
      <vt:lpstr>Arial</vt:lpstr>
      <vt:lpstr>Calibri</vt:lpstr>
      <vt:lpstr>Century Gothic</vt:lpstr>
      <vt:lpstr>Open Sans Light</vt:lpstr>
      <vt:lpstr>Wingdings 3</vt:lpstr>
      <vt:lpstr>Segment</vt:lpstr>
      <vt:lpstr>PowerPoint-Präsentation</vt:lpstr>
      <vt:lpstr>Tag 1</vt:lpstr>
      <vt:lpstr>Tag 2</vt:lpstr>
      <vt:lpstr>Tag 3</vt:lpstr>
      <vt:lpstr>Tag 3</vt:lpstr>
      <vt:lpstr>Grundlagen der Mitgliederverwaltung</vt:lpstr>
      <vt:lpstr>Sparten (BLSV) erfassen und ändern Verein -&gt; Sparten</vt:lpstr>
      <vt:lpstr>Sparten erfassen und ändern Verein -&gt; Sparten</vt:lpstr>
      <vt:lpstr>Beiträge erfassen und ändern</vt:lpstr>
      <vt:lpstr>Beiträge Optionen</vt:lpstr>
      <vt:lpstr>Fixer Beitrag Verein -&gt; Beiträge</vt:lpstr>
      <vt:lpstr>Fixer Beitrag Verein -&gt; Beiträge</vt:lpstr>
      <vt:lpstr>Altersabhängiger Beitrag Verein -&gt; Beiträge</vt:lpstr>
      <vt:lpstr>Freier Beitrag Verein -&gt; Beiträge</vt:lpstr>
      <vt:lpstr>Berechneter Beitrag Verein -&gt; Beiträge</vt:lpstr>
      <vt:lpstr>Die Mitgliederliste Mitglieder -&gt; Mitgliederliste</vt:lpstr>
      <vt:lpstr>Die Mitgliederliste Mitglieder -&gt; Mitgliederliste</vt:lpstr>
      <vt:lpstr>Die Mitgliederliste Drucken Mitglieder -&gt; Mitgliederliste</vt:lpstr>
      <vt:lpstr>Stammdaten Mitglieder -&gt; Mitgliederdetail</vt:lpstr>
      <vt:lpstr>Adressfelder Mitglieder -&gt; Mitgliederdetail</vt:lpstr>
      <vt:lpstr>Adressfelder Mitglieder -&gt; Mitgliederdetail</vt:lpstr>
      <vt:lpstr>Familienbildung Mitglieder -&gt; Mitgliederdetail</vt:lpstr>
      <vt:lpstr>Familienbildung Mitglieder -&gt; Mitgliederdetail</vt:lpstr>
      <vt:lpstr>Kontodaten Mitglieder -&gt; Mitgliederdetail</vt:lpstr>
      <vt:lpstr>Beiträge</vt:lpstr>
      <vt:lpstr>Beiträge Mitglieder -&gt; Mitgliederdetail</vt:lpstr>
      <vt:lpstr>Beiträge Hinzufügen Mitglieder -&gt; Mitgliederdetail</vt:lpstr>
      <vt:lpstr>Beitragsverlauf Mitglieder -&gt; Mitgliederdetail</vt:lpstr>
      <vt:lpstr>Führungszeugnis</vt:lpstr>
      <vt:lpstr>Führungszeugnis Mitglieder -&gt; Mitgliederdetail</vt:lpstr>
      <vt:lpstr>Sparten Mitglieder -&gt; Mitgliederdetail</vt:lpstr>
      <vt:lpstr>Ehrungen Mitglieder -&gt; Mitgliederdetail</vt:lpstr>
      <vt:lpstr>Mitgliederhistorie</vt:lpstr>
      <vt:lpstr>Mitgliederhistorie Mitglieder -&gt; Mitgliederdetail</vt:lpstr>
      <vt:lpstr>Mitgliedergruppen</vt:lpstr>
      <vt:lpstr>Variable Mitgliedergruppen Mitglieder -&gt; Gruppen</vt:lpstr>
      <vt:lpstr>Fixe Gruppen Mitglieder -&gt; Gruppen</vt:lpstr>
      <vt:lpstr>Mitglieder und Benutzer (Admin)</vt:lpstr>
      <vt:lpstr>Mitglieder und Benutzer – Adminfunktion – Benutzer -&gt; Benutzerliste -&gt; Benutzer</vt:lpstr>
      <vt:lpstr>Mitgliederhistorie und DSGVO Einstellungen</vt:lpstr>
      <vt:lpstr>Zentrale Historie Benutzer -&gt; Mitgliederhistorie</vt:lpstr>
      <vt:lpstr>DSGVO Einstellungen Verwaltung -&gt; Optionen</vt:lpstr>
      <vt:lpstr>Papierlose Mitgliederverwaltung  Vereine -&gt; Eigene Dateien</vt:lpstr>
      <vt:lpstr>Papierlose Mitgliederverwaltung  Vereine -&gt; Eigene Dateien</vt:lpstr>
      <vt:lpstr>Möglichkeiten zum hinzufügen von Dateien</vt:lpstr>
      <vt:lpstr>BLSV DOSB Meldung</vt:lpstr>
      <vt:lpstr>BLSV Meldung</vt:lpstr>
      <vt:lpstr>DOSB Meldung</vt:lpstr>
      <vt:lpstr>Eigene Felder</vt:lpstr>
      <vt:lpstr>Felder</vt:lpstr>
      <vt:lpstr>Besonderheiten Wahlbox</vt:lpstr>
      <vt:lpstr>Besonderheiten Berechnung</vt:lpstr>
      <vt:lpstr>Eigene Tabellen</vt:lpstr>
      <vt:lpstr>Eigene Tabellen mit Mitgliederbezug</vt:lpstr>
      <vt:lpstr>Spaltenarten</vt:lpstr>
      <vt:lpstr>Spaltenarten</vt:lpstr>
      <vt:lpstr>Besonderheiten Datumsspalten</vt:lpstr>
      <vt:lpstr>Besonderheiten Ganzzahl</vt:lpstr>
      <vt:lpstr>Besonderheiten Mitglied</vt:lpstr>
      <vt:lpstr>Besonderheiten andere Tabelle</vt:lpstr>
      <vt:lpstr>Besonderheit berechnete Tabelle</vt:lpstr>
      <vt:lpstr>Verwendung der eigenen Tabellen</vt:lpstr>
      <vt:lpstr>Eigene Tabellen Bedienung</vt:lpstr>
      <vt:lpstr>Massenänderung</vt:lpstr>
      <vt:lpstr>Massenänderung</vt:lpstr>
      <vt:lpstr>Fixe Feldänderungen</vt:lpstr>
      <vt:lpstr>Änderung aus Datei</vt:lpstr>
      <vt:lpstr>Referenztabellen ändern</vt:lpstr>
      <vt:lpstr>Neuvergabe Mitgliedsnummer</vt:lpstr>
      <vt:lpstr>Geburtstage eintragen</vt:lpstr>
      <vt:lpstr>Maskendesigner</vt:lpstr>
      <vt:lpstr>Masken neu, öffnen, löschen</vt:lpstr>
      <vt:lpstr>Maskendesigner</vt:lpstr>
      <vt:lpstr>Elementauswahl</vt:lpstr>
      <vt:lpstr>Eigenschaftenleiste</vt:lpstr>
      <vt:lpstr>Eigenschaftenleiste</vt:lpstr>
      <vt:lpstr>Maskendesigner Hilfsmittel</vt:lpstr>
      <vt:lpstr>Mitgliedermasken Benutzern zuordnen</vt:lpstr>
      <vt:lpstr>Mehrere Masken im Benutzer</vt:lpstr>
      <vt:lpstr>Kommunikation in Netxp-Verein</vt:lpstr>
      <vt:lpstr>Vorlagenverwaltung</vt:lpstr>
      <vt:lpstr>Vorlagen bearbeiten mit List&amp;Label</vt:lpstr>
      <vt:lpstr>Bilder Einbinden</vt:lpstr>
      <vt:lpstr>Einbinden von Festtexten (Textfeld) </vt:lpstr>
      <vt:lpstr>RTF Textfeld mit variablen einfügen</vt:lpstr>
      <vt:lpstr>List &amp; Labels Variablen und Funktionen</vt:lpstr>
      <vt:lpstr>Mehrere Seiten – Ebenen bearbeiten</vt:lpstr>
      <vt:lpstr>Mehrere Seiten Zeilenumbruch</vt:lpstr>
      <vt:lpstr>Anlegen von Listen</vt:lpstr>
      <vt:lpstr>Anlegen von Listen</vt:lpstr>
      <vt:lpstr>Briefpapier</vt:lpstr>
      <vt:lpstr>Anlegen des Briefpapiers</vt:lpstr>
      <vt:lpstr>Einbau des Briefpapiers</vt:lpstr>
      <vt:lpstr>Briefpapier einstellen</vt:lpstr>
      <vt:lpstr>Word-Vorlageneditors</vt:lpstr>
      <vt:lpstr>Word Editor </vt:lpstr>
      <vt:lpstr>Standardfunktionen Word Editor</vt:lpstr>
      <vt:lpstr>Serienbriefe erzeugen</vt:lpstr>
      <vt:lpstr>Auslösen von Briefen und Listen (Drucken)</vt:lpstr>
      <vt:lpstr>Der Druckdialog in der Mitgliederliste</vt:lpstr>
      <vt:lpstr>Druckdialog</vt:lpstr>
      <vt:lpstr>Vorlage wählen</vt:lpstr>
      <vt:lpstr>Die Dokumentenablage</vt:lpstr>
      <vt:lpstr>Der Lettershop</vt:lpstr>
      <vt:lpstr>Dokumente per Mail senden</vt:lpstr>
      <vt:lpstr>Emailversand</vt:lpstr>
      <vt:lpstr>Auswahl des Clients</vt:lpstr>
      <vt:lpstr>Der einfache Client</vt:lpstr>
      <vt:lpstr>Der einfache Mailclient</vt:lpstr>
      <vt:lpstr>Erweiterter Mailclient</vt:lpstr>
      <vt:lpstr>Emailkonto hinzufügen</vt:lpstr>
      <vt:lpstr>Emailkonto hinzufügen</vt:lpstr>
      <vt:lpstr>Emailkonto zusätzliche Einstellungen</vt:lpstr>
      <vt:lpstr>Email senden</vt:lpstr>
      <vt:lpstr>Abgelegte Emails</vt:lpstr>
      <vt:lpstr>SMS</vt:lpstr>
      <vt:lpstr>SMS Absendereinstellen</vt:lpstr>
      <vt:lpstr>SMS senden</vt:lpstr>
      <vt:lpstr>SMS senden</vt:lpstr>
      <vt:lpstr>Gruppen SMS Senden</vt:lpstr>
      <vt:lpstr>Geburtstags SMS senden</vt:lpstr>
      <vt:lpstr>Weitere Funktionen</vt:lpstr>
      <vt:lpstr>Erinnerungslisten</vt:lpstr>
      <vt:lpstr>Erinnerungslisten erzeugen</vt:lpstr>
      <vt:lpstr>Erinnerungsliste erstellen</vt:lpstr>
      <vt:lpstr>PowerPoint-Präsentation</vt:lpstr>
      <vt:lpstr>Beginn</vt:lpstr>
      <vt:lpstr>Tag 1</vt:lpstr>
      <vt:lpstr>Tag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CHRISTOPH SPERL</dc:creator>
  <cp:lastModifiedBy>CHRISTOPH SPERL</cp:lastModifiedBy>
  <cp:revision>30</cp:revision>
  <cp:lastPrinted>2021-09-15T06:04:11Z</cp:lastPrinted>
  <dcterms:created xsi:type="dcterms:W3CDTF">2021-06-21T10:20:45Z</dcterms:created>
  <dcterms:modified xsi:type="dcterms:W3CDTF">2021-11-18T14:03:35Z</dcterms:modified>
</cp:coreProperties>
</file>