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5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70" r:id="rId14"/>
    <p:sldId id="284" r:id="rId15"/>
    <p:sldId id="285" r:id="rId16"/>
    <p:sldId id="266" r:id="rId17"/>
    <p:sldId id="267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5B5B"/>
    <a:srgbClr val="919191"/>
    <a:srgbClr val="0F70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762BFE-7957-4D14-BC37-83F989D46068}" v="4014" dt="2022-11-04T09:42:53.6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28" autoAdjust="0"/>
    <p:restoredTop sz="77433" autoAdjust="0"/>
  </p:normalViewPr>
  <p:slideViewPr>
    <p:cSldViewPr snapToGrid="0">
      <p:cViewPr varScale="1">
        <p:scale>
          <a:sx n="91" d="100"/>
          <a:sy n="91" d="100"/>
        </p:scale>
        <p:origin x="84" y="21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 Sperl" userId="4af139c36cd33df3" providerId="LiveId" clId="{1A762BFE-7957-4D14-BC37-83F989D46068}"/>
    <pc:docChg chg="undo redo custSel addSld delSld modSld sldOrd modMainMaster">
      <pc:chgData name="Christoph Sperl" userId="4af139c36cd33df3" providerId="LiveId" clId="{1A762BFE-7957-4D14-BC37-83F989D46068}" dt="2022-11-04T09:42:33.390" v="19238" actId="167"/>
      <pc:docMkLst>
        <pc:docMk/>
      </pc:docMkLst>
      <pc:sldChg chg="addSp delSp modTransition delDesignElem">
        <pc:chgData name="Christoph Sperl" userId="4af139c36cd33df3" providerId="LiveId" clId="{1A762BFE-7957-4D14-BC37-83F989D46068}" dt="2022-10-13T14:55:34.870" v="3918"/>
        <pc:sldMkLst>
          <pc:docMk/>
          <pc:sldMk cId="3354195401" sldId="256"/>
        </pc:sldMkLst>
        <pc:spChg chg="add del">
          <ac:chgData name="Christoph Sperl" userId="4af139c36cd33df3" providerId="LiveId" clId="{1A762BFE-7957-4D14-BC37-83F989D46068}" dt="2022-10-13T14:55:34.870" v="3918"/>
          <ac:spMkLst>
            <pc:docMk/>
            <pc:sldMk cId="3354195401" sldId="256"/>
            <ac:spMk id="35" creationId="{2783C067-F8BF-4755-B516-8A0CD74CF60C}"/>
          </ac:spMkLst>
        </pc:spChg>
        <pc:spChg chg="add del">
          <ac:chgData name="Christoph Sperl" userId="4af139c36cd33df3" providerId="LiveId" clId="{1A762BFE-7957-4D14-BC37-83F989D46068}" dt="2022-10-13T14:55:34.870" v="3918"/>
          <ac:spMkLst>
            <pc:docMk/>
            <pc:sldMk cId="3354195401" sldId="256"/>
            <ac:spMk id="37" creationId="{2ED796EC-E7FF-46DB-B912-FB08BF12AA6E}"/>
          </ac:spMkLst>
        </pc:spChg>
        <pc:spChg chg="add del">
          <ac:chgData name="Christoph Sperl" userId="4af139c36cd33df3" providerId="LiveId" clId="{1A762BFE-7957-4D14-BC37-83F989D46068}" dt="2022-10-13T14:55:34.870" v="3918"/>
          <ac:spMkLst>
            <pc:docMk/>
            <pc:sldMk cId="3354195401" sldId="256"/>
            <ac:spMk id="39" creationId="{549A2DAB-B431-487D-95AD-BB0FECB49E57}"/>
          </ac:spMkLst>
        </pc:spChg>
        <pc:spChg chg="add del">
          <ac:chgData name="Christoph Sperl" userId="4af139c36cd33df3" providerId="LiveId" clId="{1A762BFE-7957-4D14-BC37-83F989D46068}" dt="2022-10-13T14:55:34.870" v="3918"/>
          <ac:spMkLst>
            <pc:docMk/>
            <pc:sldMk cId="3354195401" sldId="256"/>
            <ac:spMk id="45" creationId="{0819F787-32B4-46A8-BC57-C6571BCEE243}"/>
          </ac:spMkLst>
        </pc:spChg>
        <pc:cxnChg chg="add del">
          <ac:chgData name="Christoph Sperl" userId="4af139c36cd33df3" providerId="LiveId" clId="{1A762BFE-7957-4D14-BC37-83F989D46068}" dt="2022-10-13T14:55:34.870" v="3918"/>
          <ac:cxnSpMkLst>
            <pc:docMk/>
            <pc:sldMk cId="3354195401" sldId="256"/>
            <ac:cxnSpMk id="41" creationId="{C5ECDEE1-7093-418F-9CF5-24EEB115C1C1}"/>
          </ac:cxnSpMkLst>
        </pc:cxnChg>
        <pc:cxnChg chg="add del">
          <ac:chgData name="Christoph Sperl" userId="4af139c36cd33df3" providerId="LiveId" clId="{1A762BFE-7957-4D14-BC37-83F989D46068}" dt="2022-10-13T14:55:34.870" v="3918"/>
          <ac:cxnSpMkLst>
            <pc:docMk/>
            <pc:sldMk cId="3354195401" sldId="256"/>
            <ac:cxnSpMk id="43" creationId="{045062AF-EB11-4651-BC4A-4DA21768DE8E}"/>
          </ac:cxnSpMkLst>
        </pc:cxnChg>
      </pc:sldChg>
      <pc:sldChg chg="delSp modSp mod modTransition modAnim">
        <pc:chgData name="Christoph Sperl" userId="4af139c36cd33df3" providerId="LiveId" clId="{1A762BFE-7957-4D14-BC37-83F989D46068}" dt="2022-10-13T14:55:34.870" v="3918"/>
        <pc:sldMkLst>
          <pc:docMk/>
          <pc:sldMk cId="650479552" sldId="257"/>
        </pc:sldMkLst>
        <pc:spChg chg="mod">
          <ac:chgData name="Christoph Sperl" userId="4af139c36cd33df3" providerId="LiveId" clId="{1A762BFE-7957-4D14-BC37-83F989D46068}" dt="2022-10-13T14:55:34.870" v="3918"/>
          <ac:spMkLst>
            <pc:docMk/>
            <pc:sldMk cId="650479552" sldId="257"/>
            <ac:spMk id="3" creationId="{D06FE45A-C5ED-E1D4-BB91-7AC3E51F42F8}"/>
          </ac:spMkLst>
        </pc:spChg>
        <pc:picChg chg="del">
          <ac:chgData name="Christoph Sperl" userId="4af139c36cd33df3" providerId="LiveId" clId="{1A762BFE-7957-4D14-BC37-83F989D46068}" dt="2022-10-13T09:16:38.375" v="1613" actId="478"/>
          <ac:picMkLst>
            <pc:docMk/>
            <pc:sldMk cId="650479552" sldId="257"/>
            <ac:picMk id="4" creationId="{B7F3BF6D-7CE4-60F3-FB95-C1815A15269D}"/>
          </ac:picMkLst>
        </pc:picChg>
      </pc:sldChg>
      <pc:sldChg chg="delSp modSp mod modTransition modAnim">
        <pc:chgData name="Christoph Sperl" userId="4af139c36cd33df3" providerId="LiveId" clId="{1A762BFE-7957-4D14-BC37-83F989D46068}" dt="2022-11-03T17:45:26.860" v="17112"/>
        <pc:sldMkLst>
          <pc:docMk/>
          <pc:sldMk cId="3439849464" sldId="258"/>
        </pc:sldMkLst>
        <pc:spChg chg="mod">
          <ac:chgData name="Christoph Sperl" userId="4af139c36cd33df3" providerId="LiveId" clId="{1A762BFE-7957-4D14-BC37-83F989D46068}" dt="2022-10-20T12:07:27.167" v="16895" actId="403"/>
          <ac:spMkLst>
            <pc:docMk/>
            <pc:sldMk cId="3439849464" sldId="258"/>
            <ac:spMk id="3" creationId="{D06FE45A-C5ED-E1D4-BB91-7AC3E51F42F8}"/>
          </ac:spMkLst>
        </pc:spChg>
        <pc:picChg chg="del">
          <ac:chgData name="Christoph Sperl" userId="4af139c36cd33df3" providerId="LiveId" clId="{1A762BFE-7957-4D14-BC37-83F989D46068}" dt="2022-10-13T09:16:45.025" v="1614" actId="478"/>
          <ac:picMkLst>
            <pc:docMk/>
            <pc:sldMk cId="3439849464" sldId="258"/>
            <ac:picMk id="4" creationId="{B7F3BF6D-7CE4-60F3-FB95-C1815A15269D}"/>
          </ac:picMkLst>
        </pc:picChg>
      </pc:sldChg>
      <pc:sldChg chg="delSp modSp mod modTransition modAnim">
        <pc:chgData name="Christoph Sperl" userId="4af139c36cd33df3" providerId="LiveId" clId="{1A762BFE-7957-4D14-BC37-83F989D46068}" dt="2022-11-04T09:22:09.484" v="19186" actId="20578"/>
        <pc:sldMkLst>
          <pc:docMk/>
          <pc:sldMk cId="1583251835" sldId="259"/>
        </pc:sldMkLst>
        <pc:spChg chg="mod">
          <ac:chgData name="Christoph Sperl" userId="4af139c36cd33df3" providerId="LiveId" clId="{1A762BFE-7957-4D14-BC37-83F989D46068}" dt="2022-11-04T09:22:09.484" v="19186" actId="20578"/>
          <ac:spMkLst>
            <pc:docMk/>
            <pc:sldMk cId="1583251835" sldId="259"/>
            <ac:spMk id="3" creationId="{D06FE45A-C5ED-E1D4-BB91-7AC3E51F42F8}"/>
          </ac:spMkLst>
        </pc:spChg>
        <pc:picChg chg="del">
          <ac:chgData name="Christoph Sperl" userId="4af139c36cd33df3" providerId="LiveId" clId="{1A762BFE-7957-4D14-BC37-83F989D46068}" dt="2022-10-13T09:16:48.411" v="1615" actId="478"/>
          <ac:picMkLst>
            <pc:docMk/>
            <pc:sldMk cId="1583251835" sldId="259"/>
            <ac:picMk id="4" creationId="{B7F3BF6D-7CE4-60F3-FB95-C1815A15269D}"/>
          </ac:picMkLst>
        </pc:picChg>
      </pc:sldChg>
      <pc:sldChg chg="addSp delSp modSp new mod modTransition modAnim">
        <pc:chgData name="Christoph Sperl" userId="4af139c36cd33df3" providerId="LiveId" clId="{1A762BFE-7957-4D14-BC37-83F989D46068}" dt="2022-11-04T09:23:14.559" v="19190" actId="108"/>
        <pc:sldMkLst>
          <pc:docMk/>
          <pc:sldMk cId="2858722565" sldId="260"/>
        </pc:sldMkLst>
        <pc:spChg chg="mod">
          <ac:chgData name="Christoph Sperl" userId="4af139c36cd33df3" providerId="LiveId" clId="{1A762BFE-7957-4D14-BC37-83F989D46068}" dt="2022-11-04T09:23:14.559" v="19190" actId="108"/>
          <ac:spMkLst>
            <pc:docMk/>
            <pc:sldMk cId="2858722565" sldId="260"/>
            <ac:spMk id="2" creationId="{CDBBCE5B-F85B-F31C-A49C-EAE4A45B825E}"/>
          </ac:spMkLst>
        </pc:spChg>
        <pc:spChg chg="del">
          <ac:chgData name="Christoph Sperl" userId="4af139c36cd33df3" providerId="LiveId" clId="{1A762BFE-7957-4D14-BC37-83F989D46068}" dt="2022-10-13T08:27:20.423" v="619" actId="1032"/>
          <ac:spMkLst>
            <pc:docMk/>
            <pc:sldMk cId="2858722565" sldId="260"/>
            <ac:spMk id="3" creationId="{05F40B48-ABE4-9A3E-ED6D-CFEFFF267A17}"/>
          </ac:spMkLst>
        </pc:spChg>
        <pc:spChg chg="add mod">
          <ac:chgData name="Christoph Sperl" userId="4af139c36cd33df3" providerId="LiveId" clId="{1A762BFE-7957-4D14-BC37-83F989D46068}" dt="2022-10-17T09:50:31.603" v="5165" actId="2711"/>
          <ac:spMkLst>
            <pc:docMk/>
            <pc:sldMk cId="2858722565" sldId="260"/>
            <ac:spMk id="6" creationId="{3043111F-0515-949A-E0C0-7D996E594F50}"/>
          </ac:spMkLst>
        </pc:spChg>
        <pc:spChg chg="add mod">
          <ac:chgData name="Christoph Sperl" userId="4af139c36cd33df3" providerId="LiveId" clId="{1A762BFE-7957-4D14-BC37-83F989D46068}" dt="2022-10-17T09:50:29.750" v="5164" actId="2711"/>
          <ac:spMkLst>
            <pc:docMk/>
            <pc:sldMk cId="2858722565" sldId="260"/>
            <ac:spMk id="7" creationId="{C4A54E1E-2EF4-E348-AA61-C88D98FDFF94}"/>
          </ac:spMkLst>
        </pc:spChg>
        <pc:graphicFrameChg chg="add mod modGraphic">
          <ac:chgData name="Christoph Sperl" userId="4af139c36cd33df3" providerId="LiveId" clId="{1A762BFE-7957-4D14-BC37-83F989D46068}" dt="2022-10-21T11:58:06.431" v="16915"/>
          <ac:graphicFrameMkLst>
            <pc:docMk/>
            <pc:sldMk cId="2858722565" sldId="260"/>
            <ac:graphicFrameMk id="4" creationId="{99339481-DD18-DD80-FA9B-67F540D56126}"/>
          </ac:graphicFrameMkLst>
        </pc:graphicFrameChg>
        <pc:graphicFrameChg chg="add mod modGraphic">
          <ac:chgData name="Christoph Sperl" userId="4af139c36cd33df3" providerId="LiveId" clId="{1A762BFE-7957-4D14-BC37-83F989D46068}" dt="2022-10-17T09:50:35.189" v="5167" actId="2711"/>
          <ac:graphicFrameMkLst>
            <pc:docMk/>
            <pc:sldMk cId="2858722565" sldId="260"/>
            <ac:graphicFrameMk id="5" creationId="{BB20101C-2139-7FB1-A80C-7DBF640FBDE2}"/>
          </ac:graphicFrameMkLst>
        </pc:graphicFrameChg>
      </pc:sldChg>
      <pc:sldChg chg="addSp delSp modSp new mod modTransition modAnim">
        <pc:chgData name="Christoph Sperl" userId="4af139c36cd33df3" providerId="LiveId" clId="{1A762BFE-7957-4D14-BC37-83F989D46068}" dt="2022-11-04T09:23:18.455" v="19191" actId="108"/>
        <pc:sldMkLst>
          <pc:docMk/>
          <pc:sldMk cId="2386127855" sldId="261"/>
        </pc:sldMkLst>
        <pc:spChg chg="mod">
          <ac:chgData name="Christoph Sperl" userId="4af139c36cd33df3" providerId="LiveId" clId="{1A762BFE-7957-4D14-BC37-83F989D46068}" dt="2022-11-04T09:23:18.455" v="19191" actId="108"/>
          <ac:spMkLst>
            <pc:docMk/>
            <pc:sldMk cId="2386127855" sldId="261"/>
            <ac:spMk id="2" creationId="{DBC81319-B3F7-3449-4236-C75D2923ADEA}"/>
          </ac:spMkLst>
        </pc:spChg>
        <pc:spChg chg="del">
          <ac:chgData name="Christoph Sperl" userId="4af139c36cd33df3" providerId="LiveId" clId="{1A762BFE-7957-4D14-BC37-83F989D46068}" dt="2022-10-13T08:55:22.277" v="1207" actId="1032"/>
          <ac:spMkLst>
            <pc:docMk/>
            <pc:sldMk cId="2386127855" sldId="261"/>
            <ac:spMk id="3" creationId="{63BA997C-9D18-99C0-AAE2-0980A787DE92}"/>
          </ac:spMkLst>
        </pc:spChg>
        <pc:spChg chg="add mod">
          <ac:chgData name="Christoph Sperl" userId="4af139c36cd33df3" providerId="LiveId" clId="{1A762BFE-7957-4D14-BC37-83F989D46068}" dt="2022-10-17T09:50:42.562" v="5170" actId="2711"/>
          <ac:spMkLst>
            <pc:docMk/>
            <pc:sldMk cId="2386127855" sldId="261"/>
            <ac:spMk id="5" creationId="{E4ACF339-555D-EE1D-4834-53FF99E0E29C}"/>
          </ac:spMkLst>
        </pc:spChg>
        <pc:graphicFrameChg chg="add mod modGraphic">
          <ac:chgData name="Christoph Sperl" userId="4af139c36cd33df3" providerId="LiveId" clId="{1A762BFE-7957-4D14-BC37-83F989D46068}" dt="2022-10-17T09:51:07.616" v="5183" actId="2711"/>
          <ac:graphicFrameMkLst>
            <pc:docMk/>
            <pc:sldMk cId="2386127855" sldId="261"/>
            <ac:graphicFrameMk id="4" creationId="{A0FF30DE-919E-4FF1-0942-89378556C57F}"/>
          </ac:graphicFrameMkLst>
        </pc:graphicFrameChg>
      </pc:sldChg>
      <pc:sldChg chg="addSp delSp modSp new mod modAnim">
        <pc:chgData name="Christoph Sperl" userId="4af139c36cd33df3" providerId="LiveId" clId="{1A762BFE-7957-4D14-BC37-83F989D46068}" dt="2022-11-04T09:23:22.270" v="19192" actId="108"/>
        <pc:sldMkLst>
          <pc:docMk/>
          <pc:sldMk cId="50101460" sldId="262"/>
        </pc:sldMkLst>
        <pc:spChg chg="mod">
          <ac:chgData name="Christoph Sperl" userId="4af139c36cd33df3" providerId="LiveId" clId="{1A762BFE-7957-4D14-BC37-83F989D46068}" dt="2022-11-04T09:23:22.270" v="19192" actId="108"/>
          <ac:spMkLst>
            <pc:docMk/>
            <pc:sldMk cId="50101460" sldId="262"/>
            <ac:spMk id="2" creationId="{3EAE5B5A-5370-A361-2DA2-1186E144AE57}"/>
          </ac:spMkLst>
        </pc:spChg>
        <pc:spChg chg="del">
          <ac:chgData name="Christoph Sperl" userId="4af139c36cd33df3" providerId="LiveId" clId="{1A762BFE-7957-4D14-BC37-83F989D46068}" dt="2022-10-13T09:43:22.327" v="1732" actId="478"/>
          <ac:spMkLst>
            <pc:docMk/>
            <pc:sldMk cId="50101460" sldId="262"/>
            <ac:spMk id="3" creationId="{DBC0129B-7D2C-13F5-B69E-1D4AB4E74742}"/>
          </ac:spMkLst>
        </pc:spChg>
        <pc:spChg chg="add mod">
          <ac:chgData name="Christoph Sperl" userId="4af139c36cd33df3" providerId="LiveId" clId="{1A762BFE-7957-4D14-BC37-83F989D46068}" dt="2022-10-13T10:11:56.070" v="1736"/>
          <ac:spMkLst>
            <pc:docMk/>
            <pc:sldMk cId="50101460" sldId="262"/>
            <ac:spMk id="6" creationId="{CCBE3EA8-D38C-EE9C-1226-950C9745B8D7}"/>
          </ac:spMkLst>
        </pc:spChg>
        <pc:spChg chg="add mod">
          <ac:chgData name="Christoph Sperl" userId="4af139c36cd33df3" providerId="LiveId" clId="{1A762BFE-7957-4D14-BC37-83F989D46068}" dt="2022-10-17T09:51:20.829" v="5185" actId="2711"/>
          <ac:spMkLst>
            <pc:docMk/>
            <pc:sldMk cId="50101460" sldId="262"/>
            <ac:spMk id="7" creationId="{66FE51AA-B76F-BF46-2C05-F8751DA78D5A}"/>
          </ac:spMkLst>
        </pc:spChg>
        <pc:spChg chg="del mod topLvl">
          <ac:chgData name="Christoph Sperl" userId="4af139c36cd33df3" providerId="LiveId" clId="{1A762BFE-7957-4D14-BC37-83F989D46068}" dt="2022-10-13T10:12:36.339" v="1746" actId="478"/>
          <ac:spMkLst>
            <pc:docMk/>
            <pc:sldMk cId="50101460" sldId="262"/>
            <ac:spMk id="9" creationId="{1CD42CD7-24D3-B4C1-B9B5-329E787D6394}"/>
          </ac:spMkLst>
        </pc:spChg>
        <pc:spChg chg="del mod topLvl">
          <ac:chgData name="Christoph Sperl" userId="4af139c36cd33df3" providerId="LiveId" clId="{1A762BFE-7957-4D14-BC37-83F989D46068}" dt="2022-10-13T10:12:35.227" v="1745" actId="478"/>
          <ac:spMkLst>
            <pc:docMk/>
            <pc:sldMk cId="50101460" sldId="262"/>
            <ac:spMk id="10" creationId="{D6725926-9AB2-1DD8-7684-341FE4805976}"/>
          </ac:spMkLst>
        </pc:spChg>
        <pc:spChg chg="mod">
          <ac:chgData name="Christoph Sperl" userId="4af139c36cd33df3" providerId="LiveId" clId="{1A762BFE-7957-4D14-BC37-83F989D46068}" dt="2022-10-13T10:12:26.463" v="1741"/>
          <ac:spMkLst>
            <pc:docMk/>
            <pc:sldMk cId="50101460" sldId="262"/>
            <ac:spMk id="12" creationId="{4B0B363F-90E1-DCCA-FB85-53FE6190172A}"/>
          </ac:spMkLst>
        </pc:spChg>
        <pc:spChg chg="mod">
          <ac:chgData name="Christoph Sperl" userId="4af139c36cd33df3" providerId="LiveId" clId="{1A762BFE-7957-4D14-BC37-83F989D46068}" dt="2022-10-13T10:12:26.463" v="1741"/>
          <ac:spMkLst>
            <pc:docMk/>
            <pc:sldMk cId="50101460" sldId="262"/>
            <ac:spMk id="13" creationId="{26E9C2F6-64F7-211E-3E71-ED256386BA9E}"/>
          </ac:spMkLst>
        </pc:spChg>
        <pc:spChg chg="mod">
          <ac:chgData name="Christoph Sperl" userId="4af139c36cd33df3" providerId="LiveId" clId="{1A762BFE-7957-4D14-BC37-83F989D46068}" dt="2022-10-13T10:12:43.585" v="1748"/>
          <ac:spMkLst>
            <pc:docMk/>
            <pc:sldMk cId="50101460" sldId="262"/>
            <ac:spMk id="15" creationId="{F3DA5B72-5E27-BB21-D54C-833FAB4DCDC9}"/>
          </ac:spMkLst>
        </pc:spChg>
        <pc:spChg chg="mod">
          <ac:chgData name="Christoph Sperl" userId="4af139c36cd33df3" providerId="LiveId" clId="{1A762BFE-7957-4D14-BC37-83F989D46068}" dt="2022-10-17T09:51:23.562" v="5186" actId="2711"/>
          <ac:spMkLst>
            <pc:docMk/>
            <pc:sldMk cId="50101460" sldId="262"/>
            <ac:spMk id="16" creationId="{900843AE-66F1-4B98-09DF-609E346C5CDF}"/>
          </ac:spMkLst>
        </pc:spChg>
        <pc:spChg chg="mod">
          <ac:chgData name="Christoph Sperl" userId="4af139c36cd33df3" providerId="LiveId" clId="{1A762BFE-7957-4D14-BC37-83F989D46068}" dt="2022-10-13T10:12:49.711" v="1750"/>
          <ac:spMkLst>
            <pc:docMk/>
            <pc:sldMk cId="50101460" sldId="262"/>
            <ac:spMk id="18" creationId="{4A9A7544-535E-D304-AAD9-DA04EE599D8A}"/>
          </ac:spMkLst>
        </pc:spChg>
        <pc:spChg chg="mod">
          <ac:chgData name="Christoph Sperl" userId="4af139c36cd33df3" providerId="LiveId" clId="{1A762BFE-7957-4D14-BC37-83F989D46068}" dt="2022-10-17T09:51:24.869" v="5187" actId="2711"/>
          <ac:spMkLst>
            <pc:docMk/>
            <pc:sldMk cId="50101460" sldId="262"/>
            <ac:spMk id="19" creationId="{0B2ACD2D-6267-F8EC-A6F9-224F41630342}"/>
          </ac:spMkLst>
        </pc:spChg>
        <pc:grpChg chg="add mod">
          <ac:chgData name="Christoph Sperl" userId="4af139c36cd33df3" providerId="LiveId" clId="{1A762BFE-7957-4D14-BC37-83F989D46068}" dt="2022-10-13T10:14:58.051" v="1841" actId="1076"/>
          <ac:grpSpMkLst>
            <pc:docMk/>
            <pc:sldMk cId="50101460" sldId="262"/>
            <ac:grpSpMk id="5" creationId="{5E671CC5-1874-03D8-A330-0EBB1D33A590}"/>
          </ac:grpSpMkLst>
        </pc:grpChg>
        <pc:grpChg chg="add del mod">
          <ac:chgData name="Christoph Sperl" userId="4af139c36cd33df3" providerId="LiveId" clId="{1A762BFE-7957-4D14-BC37-83F989D46068}" dt="2022-10-13T10:12:35.227" v="1745" actId="478"/>
          <ac:grpSpMkLst>
            <pc:docMk/>
            <pc:sldMk cId="50101460" sldId="262"/>
            <ac:grpSpMk id="8" creationId="{E457D7C1-4BCF-5972-F7A6-9F3380FD45BC}"/>
          </ac:grpSpMkLst>
        </pc:grpChg>
        <pc:grpChg chg="add del mod">
          <ac:chgData name="Christoph Sperl" userId="4af139c36cd33df3" providerId="LiveId" clId="{1A762BFE-7957-4D14-BC37-83F989D46068}" dt="2022-10-13T10:12:32.467" v="1743" actId="478"/>
          <ac:grpSpMkLst>
            <pc:docMk/>
            <pc:sldMk cId="50101460" sldId="262"/>
            <ac:grpSpMk id="11" creationId="{3C5FF389-D35E-80E4-35EA-3D3111BADF2B}"/>
          </ac:grpSpMkLst>
        </pc:grpChg>
        <pc:grpChg chg="add mod">
          <ac:chgData name="Christoph Sperl" userId="4af139c36cd33df3" providerId="LiveId" clId="{1A762BFE-7957-4D14-BC37-83F989D46068}" dt="2022-10-13T10:14:58.051" v="1841" actId="1076"/>
          <ac:grpSpMkLst>
            <pc:docMk/>
            <pc:sldMk cId="50101460" sldId="262"/>
            <ac:grpSpMk id="14" creationId="{0B5224FA-3EDC-5CE9-3E8A-FF790DEE69DC}"/>
          </ac:grpSpMkLst>
        </pc:grpChg>
        <pc:grpChg chg="add mod">
          <ac:chgData name="Christoph Sperl" userId="4af139c36cd33df3" providerId="LiveId" clId="{1A762BFE-7957-4D14-BC37-83F989D46068}" dt="2022-10-13T10:14:58.051" v="1841" actId="1076"/>
          <ac:grpSpMkLst>
            <pc:docMk/>
            <pc:sldMk cId="50101460" sldId="262"/>
            <ac:grpSpMk id="17" creationId="{292CD82F-55DD-09D0-A70F-F9183EB624CE}"/>
          </ac:grpSpMkLst>
        </pc:grpChg>
        <pc:graphicFrameChg chg="add mod">
          <ac:chgData name="Christoph Sperl" userId="4af139c36cd33df3" providerId="LiveId" clId="{1A762BFE-7957-4D14-BC37-83F989D46068}" dt="2022-10-17T09:51:41.512" v="5199" actId="2711"/>
          <ac:graphicFrameMkLst>
            <pc:docMk/>
            <pc:sldMk cId="50101460" sldId="262"/>
            <ac:graphicFrameMk id="4" creationId="{7480B0DE-9C96-280B-BF08-3BD88F65AA9E}"/>
          </ac:graphicFrameMkLst>
        </pc:graphicFrameChg>
      </pc:sldChg>
      <pc:sldChg chg="addSp delSp modSp add mod ord modAnim modNotesTx">
        <pc:chgData name="Christoph Sperl" userId="4af139c36cd33df3" providerId="LiveId" clId="{1A762BFE-7957-4D14-BC37-83F989D46068}" dt="2022-11-04T09:23:27.177" v="19193" actId="108"/>
        <pc:sldMkLst>
          <pc:docMk/>
          <pc:sldMk cId="1919118626" sldId="263"/>
        </pc:sldMkLst>
        <pc:spChg chg="mod">
          <ac:chgData name="Christoph Sperl" userId="4af139c36cd33df3" providerId="LiveId" clId="{1A762BFE-7957-4D14-BC37-83F989D46068}" dt="2022-11-04T09:23:27.177" v="19193" actId="108"/>
          <ac:spMkLst>
            <pc:docMk/>
            <pc:sldMk cId="1919118626" sldId="263"/>
            <ac:spMk id="2" creationId="{DBC81319-B3F7-3449-4236-C75D2923ADEA}"/>
          </ac:spMkLst>
        </pc:spChg>
        <pc:spChg chg="add mod">
          <ac:chgData name="Christoph Sperl" userId="4af139c36cd33df3" providerId="LiveId" clId="{1A762BFE-7957-4D14-BC37-83F989D46068}" dt="2022-10-13T10:54:26.898" v="2325" actId="14100"/>
          <ac:spMkLst>
            <pc:docMk/>
            <pc:sldMk cId="1919118626" sldId="263"/>
            <ac:spMk id="3" creationId="{7CB4CD59-997F-6EAA-7233-941F781C21A3}"/>
          </ac:spMkLst>
        </pc:spChg>
        <pc:spChg chg="del">
          <ac:chgData name="Christoph Sperl" userId="4af139c36cd33df3" providerId="LiveId" clId="{1A762BFE-7957-4D14-BC37-83F989D46068}" dt="2022-10-13T10:19:38.051" v="2031" actId="478"/>
          <ac:spMkLst>
            <pc:docMk/>
            <pc:sldMk cId="1919118626" sldId="263"/>
            <ac:spMk id="5" creationId="{E4ACF339-555D-EE1D-4834-53FF99E0E29C}"/>
          </ac:spMkLst>
        </pc:spChg>
        <pc:graphicFrameChg chg="mod">
          <ac:chgData name="Christoph Sperl" userId="4af139c36cd33df3" providerId="LiveId" clId="{1A762BFE-7957-4D14-BC37-83F989D46068}" dt="2022-10-17T09:52:14.443" v="5213" actId="2711"/>
          <ac:graphicFrameMkLst>
            <pc:docMk/>
            <pc:sldMk cId="1919118626" sldId="263"/>
            <ac:graphicFrameMk id="4" creationId="{A0FF30DE-919E-4FF1-0942-89378556C57F}"/>
          </ac:graphicFrameMkLst>
        </pc:graphicFrameChg>
      </pc:sldChg>
      <pc:sldChg chg="new del">
        <pc:chgData name="Christoph Sperl" userId="4af139c36cd33df3" providerId="LiveId" clId="{1A762BFE-7957-4D14-BC37-83F989D46068}" dt="2022-10-13T10:17:33.491" v="1944" actId="47"/>
        <pc:sldMkLst>
          <pc:docMk/>
          <pc:sldMk cId="4217354956" sldId="263"/>
        </pc:sldMkLst>
      </pc:sldChg>
      <pc:sldChg chg="addSp modSp new mod modAnim">
        <pc:chgData name="Christoph Sperl" userId="4af139c36cd33df3" providerId="LiveId" clId="{1A762BFE-7957-4D14-BC37-83F989D46068}" dt="2022-11-04T09:23:31.689" v="19194" actId="108"/>
        <pc:sldMkLst>
          <pc:docMk/>
          <pc:sldMk cId="1152057740" sldId="264"/>
        </pc:sldMkLst>
        <pc:spChg chg="mod">
          <ac:chgData name="Christoph Sperl" userId="4af139c36cd33df3" providerId="LiveId" clId="{1A762BFE-7957-4D14-BC37-83F989D46068}" dt="2022-11-04T09:23:31.689" v="19194" actId="108"/>
          <ac:spMkLst>
            <pc:docMk/>
            <pc:sldMk cId="1152057740" sldId="264"/>
            <ac:spMk id="2" creationId="{BC24C7B9-0218-A468-0518-08509D0488F9}"/>
          </ac:spMkLst>
        </pc:spChg>
        <pc:spChg chg="mod">
          <ac:chgData name="Christoph Sperl" userId="4af139c36cd33df3" providerId="LiveId" clId="{1A762BFE-7957-4D14-BC37-83F989D46068}" dt="2022-11-03T08:18:25.518" v="17007" actId="20577"/>
          <ac:spMkLst>
            <pc:docMk/>
            <pc:sldMk cId="1152057740" sldId="264"/>
            <ac:spMk id="3" creationId="{E97C6B3B-9EC7-3DD9-6BE3-B22BC9C75790}"/>
          </ac:spMkLst>
        </pc:spChg>
        <pc:picChg chg="add mod">
          <ac:chgData name="Christoph Sperl" userId="4af139c36cd33df3" providerId="LiveId" clId="{1A762BFE-7957-4D14-BC37-83F989D46068}" dt="2022-11-03T14:33:29.021" v="17108" actId="1076"/>
          <ac:picMkLst>
            <pc:docMk/>
            <pc:sldMk cId="1152057740" sldId="264"/>
            <ac:picMk id="5" creationId="{59875B17-C2F4-8BBB-2C07-91F7E5D890BD}"/>
          </ac:picMkLst>
        </pc:picChg>
      </pc:sldChg>
      <pc:sldChg chg="modSp new del mod">
        <pc:chgData name="Christoph Sperl" userId="4af139c36cd33df3" providerId="LiveId" clId="{1A762BFE-7957-4D14-BC37-83F989D46068}" dt="2022-10-13T10:45:06.118" v="2226" actId="47"/>
        <pc:sldMkLst>
          <pc:docMk/>
          <pc:sldMk cId="3985721679" sldId="264"/>
        </pc:sldMkLst>
        <pc:spChg chg="mod">
          <ac:chgData name="Christoph Sperl" userId="4af139c36cd33df3" providerId="LiveId" clId="{1A762BFE-7957-4D14-BC37-83F989D46068}" dt="2022-10-13T10:37:09.514" v="2105" actId="20577"/>
          <ac:spMkLst>
            <pc:docMk/>
            <pc:sldMk cId="3985721679" sldId="264"/>
            <ac:spMk id="2" creationId="{85018E90-F838-8F61-F690-14961F5933D3}"/>
          </ac:spMkLst>
        </pc:spChg>
        <pc:spChg chg="mod">
          <ac:chgData name="Christoph Sperl" userId="4af139c36cd33df3" providerId="LiveId" clId="{1A762BFE-7957-4D14-BC37-83F989D46068}" dt="2022-10-13T10:44:18.181" v="2225" actId="20577"/>
          <ac:spMkLst>
            <pc:docMk/>
            <pc:sldMk cId="3985721679" sldId="264"/>
            <ac:spMk id="3" creationId="{736EFC96-DB03-3320-0241-44AD968B70B9}"/>
          </ac:spMkLst>
        </pc:spChg>
      </pc:sldChg>
      <pc:sldChg chg="modSp new mod modAnim modNotesTx">
        <pc:chgData name="Christoph Sperl" userId="4af139c36cd33df3" providerId="LiveId" clId="{1A762BFE-7957-4D14-BC37-83F989D46068}" dt="2022-11-04T09:23:35.765" v="19195" actId="108"/>
        <pc:sldMkLst>
          <pc:docMk/>
          <pc:sldMk cId="3767191076" sldId="265"/>
        </pc:sldMkLst>
        <pc:spChg chg="mod">
          <ac:chgData name="Christoph Sperl" userId="4af139c36cd33df3" providerId="LiveId" clId="{1A762BFE-7957-4D14-BC37-83F989D46068}" dt="2022-11-04T09:23:35.765" v="19195" actId="108"/>
          <ac:spMkLst>
            <pc:docMk/>
            <pc:sldMk cId="3767191076" sldId="265"/>
            <ac:spMk id="2" creationId="{0EB12948-015A-E3EA-EC3F-6CBCF0F1D972}"/>
          </ac:spMkLst>
        </pc:spChg>
        <pc:spChg chg="mod">
          <ac:chgData name="Christoph Sperl" userId="4af139c36cd33df3" providerId="LiveId" clId="{1A762BFE-7957-4D14-BC37-83F989D46068}" dt="2022-11-04T07:05:03.505" v="17136" actId="313"/>
          <ac:spMkLst>
            <pc:docMk/>
            <pc:sldMk cId="3767191076" sldId="265"/>
            <ac:spMk id="3" creationId="{A6B6B194-CE12-800B-2EE5-0ADCB6181DE8}"/>
          </ac:spMkLst>
        </pc:spChg>
      </pc:sldChg>
      <pc:sldChg chg="modSp new mod modAnim modNotesTx">
        <pc:chgData name="Christoph Sperl" userId="4af139c36cd33df3" providerId="LiveId" clId="{1A762BFE-7957-4D14-BC37-83F989D46068}" dt="2022-11-04T09:24:01.417" v="19203" actId="108"/>
        <pc:sldMkLst>
          <pc:docMk/>
          <pc:sldMk cId="2731703202" sldId="266"/>
        </pc:sldMkLst>
        <pc:spChg chg="mod">
          <ac:chgData name="Christoph Sperl" userId="4af139c36cd33df3" providerId="LiveId" clId="{1A762BFE-7957-4D14-BC37-83F989D46068}" dt="2022-11-04T09:24:01.417" v="19203" actId="108"/>
          <ac:spMkLst>
            <pc:docMk/>
            <pc:sldMk cId="2731703202" sldId="266"/>
            <ac:spMk id="2" creationId="{B7563877-4939-62FA-4F43-4C1FEE12C488}"/>
          </ac:spMkLst>
        </pc:spChg>
        <pc:spChg chg="mod">
          <ac:chgData name="Christoph Sperl" userId="4af139c36cd33df3" providerId="LiveId" clId="{1A762BFE-7957-4D14-BC37-83F989D46068}" dt="2022-11-04T09:21:48.525" v="19185" actId="20577"/>
          <ac:spMkLst>
            <pc:docMk/>
            <pc:sldMk cId="2731703202" sldId="266"/>
            <ac:spMk id="3" creationId="{3EB32974-AF47-D32C-CC04-AADA1D1F416D}"/>
          </ac:spMkLst>
        </pc:spChg>
      </pc:sldChg>
      <pc:sldChg chg="new del">
        <pc:chgData name="Christoph Sperl" userId="4af139c36cd33df3" providerId="LiveId" clId="{1A762BFE-7957-4D14-BC37-83F989D46068}" dt="2022-10-17T14:18:27.809" v="6920" actId="47"/>
        <pc:sldMkLst>
          <pc:docMk/>
          <pc:sldMk cId="899577082" sldId="267"/>
        </pc:sldMkLst>
      </pc:sldChg>
      <pc:sldChg chg="modSp add mod modAnim">
        <pc:chgData name="Christoph Sperl" userId="4af139c36cd33df3" providerId="LiveId" clId="{1A762BFE-7957-4D14-BC37-83F989D46068}" dt="2022-11-04T09:24:04.614" v="19204" actId="108"/>
        <pc:sldMkLst>
          <pc:docMk/>
          <pc:sldMk cId="3297303065" sldId="267"/>
        </pc:sldMkLst>
        <pc:spChg chg="mod">
          <ac:chgData name="Christoph Sperl" userId="4af139c36cd33df3" providerId="LiveId" clId="{1A762BFE-7957-4D14-BC37-83F989D46068}" dt="2022-11-04T09:24:04.614" v="19204" actId="108"/>
          <ac:spMkLst>
            <pc:docMk/>
            <pc:sldMk cId="3297303065" sldId="267"/>
            <ac:spMk id="2" creationId="{B7563877-4939-62FA-4F43-4C1FEE12C488}"/>
          </ac:spMkLst>
        </pc:spChg>
        <pc:spChg chg="mod">
          <ac:chgData name="Christoph Sperl" userId="4af139c36cd33df3" providerId="LiveId" clId="{1A762BFE-7957-4D14-BC37-83F989D46068}" dt="2022-11-03T08:19:49.380" v="17026" actId="20577"/>
          <ac:spMkLst>
            <pc:docMk/>
            <pc:sldMk cId="3297303065" sldId="267"/>
            <ac:spMk id="3" creationId="{3EB32974-AF47-D32C-CC04-AADA1D1F416D}"/>
          </ac:spMkLst>
        </pc:spChg>
      </pc:sldChg>
      <pc:sldChg chg="modSp new mod modAnim modNotesTx">
        <pc:chgData name="Christoph Sperl" userId="4af139c36cd33df3" providerId="LiveId" clId="{1A762BFE-7957-4D14-BC37-83F989D46068}" dt="2022-11-04T09:23:39.011" v="19196" actId="108"/>
        <pc:sldMkLst>
          <pc:docMk/>
          <pc:sldMk cId="968434416" sldId="268"/>
        </pc:sldMkLst>
        <pc:spChg chg="mod">
          <ac:chgData name="Christoph Sperl" userId="4af139c36cd33df3" providerId="LiveId" clId="{1A762BFE-7957-4D14-BC37-83F989D46068}" dt="2022-11-04T09:23:39.011" v="19196" actId="108"/>
          <ac:spMkLst>
            <pc:docMk/>
            <pc:sldMk cId="968434416" sldId="268"/>
            <ac:spMk id="2" creationId="{6C2F5F99-9703-B39F-4E67-B07B1D5035A3}"/>
          </ac:spMkLst>
        </pc:spChg>
        <pc:spChg chg="mod">
          <ac:chgData name="Christoph Sperl" userId="4af139c36cd33df3" providerId="LiveId" clId="{1A762BFE-7957-4D14-BC37-83F989D46068}" dt="2022-11-03T08:18:47.244" v="17010" actId="20577"/>
          <ac:spMkLst>
            <pc:docMk/>
            <pc:sldMk cId="968434416" sldId="268"/>
            <ac:spMk id="3" creationId="{ABE95F94-AC89-B0E5-077B-E48A8C7C03B0}"/>
          </ac:spMkLst>
        </pc:spChg>
      </pc:sldChg>
      <pc:sldChg chg="modSp new mod modAnim">
        <pc:chgData name="Christoph Sperl" userId="4af139c36cd33df3" providerId="LiveId" clId="{1A762BFE-7957-4D14-BC37-83F989D46068}" dt="2022-11-04T09:23:41.737" v="19197" actId="108"/>
        <pc:sldMkLst>
          <pc:docMk/>
          <pc:sldMk cId="3577833474" sldId="269"/>
        </pc:sldMkLst>
        <pc:spChg chg="mod">
          <ac:chgData name="Christoph Sperl" userId="4af139c36cd33df3" providerId="LiveId" clId="{1A762BFE-7957-4D14-BC37-83F989D46068}" dt="2022-11-04T09:23:41.737" v="19197" actId="108"/>
          <ac:spMkLst>
            <pc:docMk/>
            <pc:sldMk cId="3577833474" sldId="269"/>
            <ac:spMk id="2" creationId="{843AC9C3-DC52-656F-F443-79FEF721FB55}"/>
          </ac:spMkLst>
        </pc:spChg>
        <pc:spChg chg="mod">
          <ac:chgData name="Christoph Sperl" userId="4af139c36cd33df3" providerId="LiveId" clId="{1A762BFE-7957-4D14-BC37-83F989D46068}" dt="2022-11-03T08:19:03.187" v="17013" actId="20577"/>
          <ac:spMkLst>
            <pc:docMk/>
            <pc:sldMk cId="3577833474" sldId="269"/>
            <ac:spMk id="3" creationId="{04F2F120-2AAB-3692-C905-1FFDB6E4491D}"/>
          </ac:spMkLst>
        </pc:spChg>
      </pc:sldChg>
      <pc:sldChg chg="modSp new mod modAnim">
        <pc:chgData name="Christoph Sperl" userId="4af139c36cd33df3" providerId="LiveId" clId="{1A762BFE-7957-4D14-BC37-83F989D46068}" dt="2022-11-04T09:23:50.836" v="19200" actId="108"/>
        <pc:sldMkLst>
          <pc:docMk/>
          <pc:sldMk cId="3481309801" sldId="270"/>
        </pc:sldMkLst>
        <pc:spChg chg="mod">
          <ac:chgData name="Christoph Sperl" userId="4af139c36cd33df3" providerId="LiveId" clId="{1A762BFE-7957-4D14-BC37-83F989D46068}" dt="2022-11-04T09:23:50.836" v="19200" actId="108"/>
          <ac:spMkLst>
            <pc:docMk/>
            <pc:sldMk cId="3481309801" sldId="270"/>
            <ac:spMk id="2" creationId="{C23A5827-7E9C-0849-D19B-DD633BEEFBB6}"/>
          </ac:spMkLst>
        </pc:spChg>
        <pc:spChg chg="mod">
          <ac:chgData name="Christoph Sperl" userId="4af139c36cd33df3" providerId="LiveId" clId="{1A762BFE-7957-4D14-BC37-83F989D46068}" dt="2022-11-03T08:19:11.418" v="17014" actId="20577"/>
          <ac:spMkLst>
            <pc:docMk/>
            <pc:sldMk cId="3481309801" sldId="270"/>
            <ac:spMk id="3" creationId="{76406734-C33F-DB50-4A6A-0E483116F292}"/>
          </ac:spMkLst>
        </pc:spChg>
      </pc:sldChg>
      <pc:sldChg chg="modSp new mod modAnim">
        <pc:chgData name="Christoph Sperl" userId="4af139c36cd33df3" providerId="LiveId" clId="{1A762BFE-7957-4D14-BC37-83F989D46068}" dt="2022-11-04T09:24:08.020" v="19205" actId="108"/>
        <pc:sldMkLst>
          <pc:docMk/>
          <pc:sldMk cId="3616504226" sldId="271"/>
        </pc:sldMkLst>
        <pc:spChg chg="mod">
          <ac:chgData name="Christoph Sperl" userId="4af139c36cd33df3" providerId="LiveId" clId="{1A762BFE-7957-4D14-BC37-83F989D46068}" dt="2022-11-04T09:24:08.020" v="19205" actId="108"/>
          <ac:spMkLst>
            <pc:docMk/>
            <pc:sldMk cId="3616504226" sldId="271"/>
            <ac:spMk id="2" creationId="{C0275B3E-EBAA-C94B-E5FC-BD5B2186677E}"/>
          </ac:spMkLst>
        </pc:spChg>
        <pc:spChg chg="mod">
          <ac:chgData name="Christoph Sperl" userId="4af139c36cd33df3" providerId="LiveId" clId="{1A762BFE-7957-4D14-BC37-83F989D46068}" dt="2022-10-19T09:10:07.022" v="10544" actId="20577"/>
          <ac:spMkLst>
            <pc:docMk/>
            <pc:sldMk cId="3616504226" sldId="271"/>
            <ac:spMk id="3" creationId="{C3726EBB-2966-CA05-02BF-52F31EC83AB3}"/>
          </ac:spMkLst>
        </pc:spChg>
      </pc:sldChg>
      <pc:sldChg chg="modSp new mod modAnim modNotesTx">
        <pc:chgData name="Christoph Sperl" userId="4af139c36cd33df3" providerId="LiveId" clId="{1A762BFE-7957-4D14-BC37-83F989D46068}" dt="2022-11-04T09:24:11.642" v="19206" actId="108"/>
        <pc:sldMkLst>
          <pc:docMk/>
          <pc:sldMk cId="2268201727" sldId="272"/>
        </pc:sldMkLst>
        <pc:spChg chg="mod">
          <ac:chgData name="Christoph Sperl" userId="4af139c36cd33df3" providerId="LiveId" clId="{1A762BFE-7957-4D14-BC37-83F989D46068}" dt="2022-11-04T09:24:11.642" v="19206" actId="108"/>
          <ac:spMkLst>
            <pc:docMk/>
            <pc:sldMk cId="2268201727" sldId="272"/>
            <ac:spMk id="2" creationId="{0ED56EC8-BE2A-F5B2-29A8-BFB0DF847779}"/>
          </ac:spMkLst>
        </pc:spChg>
        <pc:spChg chg="mod">
          <ac:chgData name="Christoph Sperl" userId="4af139c36cd33df3" providerId="LiveId" clId="{1A762BFE-7957-4D14-BC37-83F989D46068}" dt="2022-11-03T08:20:08.435" v="17027" actId="6549"/>
          <ac:spMkLst>
            <pc:docMk/>
            <pc:sldMk cId="2268201727" sldId="272"/>
            <ac:spMk id="3" creationId="{40061800-A328-ADE2-30C1-86C03055C95B}"/>
          </ac:spMkLst>
        </pc:spChg>
      </pc:sldChg>
      <pc:sldChg chg="modSp new mod modAnim">
        <pc:chgData name="Christoph Sperl" userId="4af139c36cd33df3" providerId="LiveId" clId="{1A762BFE-7957-4D14-BC37-83F989D46068}" dt="2022-11-04T09:24:14.469" v="19207" actId="108"/>
        <pc:sldMkLst>
          <pc:docMk/>
          <pc:sldMk cId="2191476777" sldId="273"/>
        </pc:sldMkLst>
        <pc:spChg chg="mod">
          <ac:chgData name="Christoph Sperl" userId="4af139c36cd33df3" providerId="LiveId" clId="{1A762BFE-7957-4D14-BC37-83F989D46068}" dt="2022-11-04T09:24:14.469" v="19207" actId="108"/>
          <ac:spMkLst>
            <pc:docMk/>
            <pc:sldMk cId="2191476777" sldId="273"/>
            <ac:spMk id="2" creationId="{65D173FF-C344-56A7-C2A9-15CB8F269CCA}"/>
          </ac:spMkLst>
        </pc:spChg>
        <pc:spChg chg="mod">
          <ac:chgData name="Christoph Sperl" userId="4af139c36cd33df3" providerId="LiveId" clId="{1A762BFE-7957-4D14-BC37-83F989D46068}" dt="2022-11-03T08:33:12.043" v="17031" actId="20577"/>
          <ac:spMkLst>
            <pc:docMk/>
            <pc:sldMk cId="2191476777" sldId="273"/>
            <ac:spMk id="3" creationId="{7105369B-1041-E412-8C13-9476B22606EF}"/>
          </ac:spMkLst>
        </pc:spChg>
      </pc:sldChg>
      <pc:sldChg chg="addSp modSp new mod modAnim">
        <pc:chgData name="Christoph Sperl" userId="4af139c36cd33df3" providerId="LiveId" clId="{1A762BFE-7957-4D14-BC37-83F989D46068}" dt="2022-11-04T09:24:24.860" v="19212" actId="20577"/>
        <pc:sldMkLst>
          <pc:docMk/>
          <pc:sldMk cId="1082256050" sldId="274"/>
        </pc:sldMkLst>
        <pc:spChg chg="mod">
          <ac:chgData name="Christoph Sperl" userId="4af139c36cd33df3" providerId="LiveId" clId="{1A762BFE-7957-4D14-BC37-83F989D46068}" dt="2022-11-04T09:24:24.860" v="19212" actId="20577"/>
          <ac:spMkLst>
            <pc:docMk/>
            <pc:sldMk cId="1082256050" sldId="274"/>
            <ac:spMk id="2" creationId="{4C6E8AB5-B6DD-24E0-9853-24006DCEBEB4}"/>
          </ac:spMkLst>
        </pc:spChg>
        <pc:spChg chg="mod">
          <ac:chgData name="Christoph Sperl" userId="4af139c36cd33df3" providerId="LiveId" clId="{1A762BFE-7957-4D14-BC37-83F989D46068}" dt="2022-10-21T12:05:00.172" v="16940" actId="20577"/>
          <ac:spMkLst>
            <pc:docMk/>
            <pc:sldMk cId="1082256050" sldId="274"/>
            <ac:spMk id="3" creationId="{16CB3DC8-B966-5260-B55B-1819A977448B}"/>
          </ac:spMkLst>
        </pc:spChg>
        <pc:spChg chg="add mod">
          <ac:chgData name="Christoph Sperl" userId="4af139c36cd33df3" providerId="LiveId" clId="{1A762BFE-7957-4D14-BC37-83F989D46068}" dt="2022-10-21T12:05:04.267" v="16941" actId="1076"/>
          <ac:spMkLst>
            <pc:docMk/>
            <pc:sldMk cId="1082256050" sldId="274"/>
            <ac:spMk id="4" creationId="{4646EA89-DDD8-FA0A-AD75-64912265F8CF}"/>
          </ac:spMkLst>
        </pc:spChg>
      </pc:sldChg>
      <pc:sldChg chg="addSp delSp modSp new mod modAnim">
        <pc:chgData name="Christoph Sperl" userId="4af139c36cd33df3" providerId="LiveId" clId="{1A762BFE-7957-4D14-BC37-83F989D46068}" dt="2022-11-04T09:42:33.390" v="19238" actId="167"/>
        <pc:sldMkLst>
          <pc:docMk/>
          <pc:sldMk cId="103593711" sldId="275"/>
        </pc:sldMkLst>
        <pc:spChg chg="mod">
          <ac:chgData name="Christoph Sperl" userId="4af139c36cd33df3" providerId="LiveId" clId="{1A762BFE-7957-4D14-BC37-83F989D46068}" dt="2022-11-04T09:24:34.173" v="19213" actId="108"/>
          <ac:spMkLst>
            <pc:docMk/>
            <pc:sldMk cId="103593711" sldId="275"/>
            <ac:spMk id="2" creationId="{32CA340D-FC27-B198-5AE1-B4D683A79CF1}"/>
          </ac:spMkLst>
        </pc:spChg>
        <pc:spChg chg="mod">
          <ac:chgData name="Christoph Sperl" userId="4af139c36cd33df3" providerId="LiveId" clId="{1A762BFE-7957-4D14-BC37-83F989D46068}" dt="2022-11-03T08:34:27.508" v="17037" actId="20577"/>
          <ac:spMkLst>
            <pc:docMk/>
            <pc:sldMk cId="103593711" sldId="275"/>
            <ac:spMk id="3" creationId="{1034F5C0-E267-F3F4-4DD7-B6CB357E4DCB}"/>
          </ac:spMkLst>
        </pc:spChg>
        <pc:spChg chg="add del">
          <ac:chgData name="Christoph Sperl" userId="4af139c36cd33df3" providerId="LiveId" clId="{1A762BFE-7957-4D14-BC37-83F989D46068}" dt="2022-11-04T09:37:45.862" v="19225" actId="478"/>
          <ac:spMkLst>
            <pc:docMk/>
            <pc:sldMk cId="103593711" sldId="275"/>
            <ac:spMk id="4" creationId="{A469C9B2-D1E9-8720-30A3-E593DC1943E1}"/>
          </ac:spMkLst>
        </pc:spChg>
        <pc:picChg chg="add del mod">
          <ac:chgData name="Christoph Sperl" userId="4af139c36cd33df3" providerId="LiveId" clId="{1A762BFE-7957-4D14-BC37-83F989D46068}" dt="2022-11-04T09:39:26.063" v="19230" actId="478"/>
          <ac:picMkLst>
            <pc:docMk/>
            <pc:sldMk cId="103593711" sldId="275"/>
            <ac:picMk id="6" creationId="{3626CD2F-F66F-43CE-52F1-F52C77735437}"/>
          </ac:picMkLst>
        </pc:picChg>
        <pc:picChg chg="add mod">
          <ac:chgData name="Christoph Sperl" userId="4af139c36cd33df3" providerId="LiveId" clId="{1A762BFE-7957-4D14-BC37-83F989D46068}" dt="2022-11-04T09:42:33.390" v="19238" actId="167"/>
          <ac:picMkLst>
            <pc:docMk/>
            <pc:sldMk cId="103593711" sldId="275"/>
            <ac:picMk id="1028" creationId="{3EA718D9-2E37-FA5C-3709-2D7A73F755F9}"/>
          </ac:picMkLst>
        </pc:picChg>
      </pc:sldChg>
      <pc:sldChg chg="modSp new mod modAnim">
        <pc:chgData name="Christoph Sperl" userId="4af139c36cd33df3" providerId="LiveId" clId="{1A762BFE-7957-4D14-BC37-83F989D46068}" dt="2022-11-04T09:24:39.521" v="19214" actId="108"/>
        <pc:sldMkLst>
          <pc:docMk/>
          <pc:sldMk cId="2333008265" sldId="276"/>
        </pc:sldMkLst>
        <pc:spChg chg="mod">
          <ac:chgData name="Christoph Sperl" userId="4af139c36cd33df3" providerId="LiveId" clId="{1A762BFE-7957-4D14-BC37-83F989D46068}" dt="2022-11-04T09:24:39.521" v="19214" actId="108"/>
          <ac:spMkLst>
            <pc:docMk/>
            <pc:sldMk cId="2333008265" sldId="276"/>
            <ac:spMk id="2" creationId="{8B9E76EC-EA73-949D-3EC8-796F23C8B181}"/>
          </ac:spMkLst>
        </pc:spChg>
        <pc:spChg chg="mod">
          <ac:chgData name="Christoph Sperl" userId="4af139c36cd33df3" providerId="LiveId" clId="{1A762BFE-7957-4D14-BC37-83F989D46068}" dt="2022-10-20T08:49:00.191" v="13904" actId="20577"/>
          <ac:spMkLst>
            <pc:docMk/>
            <pc:sldMk cId="2333008265" sldId="276"/>
            <ac:spMk id="3" creationId="{8A948F7F-9477-07D9-9B36-CBB0FDC6E2CA}"/>
          </ac:spMkLst>
        </pc:spChg>
      </pc:sldChg>
      <pc:sldChg chg="modSp new mod modAnim">
        <pc:chgData name="Christoph Sperl" userId="4af139c36cd33df3" providerId="LiveId" clId="{1A762BFE-7957-4D14-BC37-83F989D46068}" dt="2022-11-04T09:24:43.722" v="19215" actId="108"/>
        <pc:sldMkLst>
          <pc:docMk/>
          <pc:sldMk cId="2835873067" sldId="277"/>
        </pc:sldMkLst>
        <pc:spChg chg="mod">
          <ac:chgData name="Christoph Sperl" userId="4af139c36cd33df3" providerId="LiveId" clId="{1A762BFE-7957-4D14-BC37-83F989D46068}" dt="2022-11-04T09:24:43.722" v="19215" actId="108"/>
          <ac:spMkLst>
            <pc:docMk/>
            <pc:sldMk cId="2835873067" sldId="277"/>
            <ac:spMk id="2" creationId="{68C2084E-E2D7-10D1-7A11-08D28C13687F}"/>
          </ac:spMkLst>
        </pc:spChg>
        <pc:spChg chg="mod">
          <ac:chgData name="Christoph Sperl" userId="4af139c36cd33df3" providerId="LiveId" clId="{1A762BFE-7957-4D14-BC37-83F989D46068}" dt="2022-11-03T08:34:56.591" v="17039" actId="20577"/>
          <ac:spMkLst>
            <pc:docMk/>
            <pc:sldMk cId="2835873067" sldId="277"/>
            <ac:spMk id="3" creationId="{7562C823-25D7-0FE7-D65E-BB531728B3D0}"/>
          </ac:spMkLst>
        </pc:spChg>
      </pc:sldChg>
      <pc:sldChg chg="addSp modSp new mod modAnim modNotesTx">
        <pc:chgData name="Christoph Sperl" userId="4af139c36cd33df3" providerId="LiveId" clId="{1A762BFE-7957-4D14-BC37-83F989D46068}" dt="2022-11-04T09:24:47.459" v="19216" actId="108"/>
        <pc:sldMkLst>
          <pc:docMk/>
          <pc:sldMk cId="700308036" sldId="278"/>
        </pc:sldMkLst>
        <pc:spChg chg="mod">
          <ac:chgData name="Christoph Sperl" userId="4af139c36cd33df3" providerId="LiveId" clId="{1A762BFE-7957-4D14-BC37-83F989D46068}" dt="2022-11-04T09:24:47.459" v="19216" actId="108"/>
          <ac:spMkLst>
            <pc:docMk/>
            <pc:sldMk cId="700308036" sldId="278"/>
            <ac:spMk id="2" creationId="{D07C4C29-A189-3933-CFBC-B5A1795C04F9}"/>
          </ac:spMkLst>
        </pc:spChg>
        <pc:spChg chg="mod">
          <ac:chgData name="Christoph Sperl" userId="4af139c36cd33df3" providerId="LiveId" clId="{1A762BFE-7957-4D14-BC37-83F989D46068}" dt="2022-10-20T09:20:57.787" v="14709" actId="20577"/>
          <ac:spMkLst>
            <pc:docMk/>
            <pc:sldMk cId="700308036" sldId="278"/>
            <ac:spMk id="3" creationId="{A434282E-1C53-54FA-4C32-1DFC481C7A64}"/>
          </ac:spMkLst>
        </pc:spChg>
        <pc:picChg chg="add mod">
          <ac:chgData name="Christoph Sperl" userId="4af139c36cd33df3" providerId="LiveId" clId="{1A762BFE-7957-4D14-BC37-83F989D46068}" dt="2022-10-20T09:19:25.365" v="14629" actId="14100"/>
          <ac:picMkLst>
            <pc:docMk/>
            <pc:sldMk cId="700308036" sldId="278"/>
            <ac:picMk id="5" creationId="{E1511FBC-E3BA-024F-DDB5-3FFA8971DE9A}"/>
          </ac:picMkLst>
        </pc:picChg>
      </pc:sldChg>
      <pc:sldChg chg="modSp new mod modAnim">
        <pc:chgData name="Christoph Sperl" userId="4af139c36cd33df3" providerId="LiveId" clId="{1A762BFE-7957-4D14-BC37-83F989D46068}" dt="2022-11-04T09:24:51.090" v="19217" actId="108"/>
        <pc:sldMkLst>
          <pc:docMk/>
          <pc:sldMk cId="2826633954" sldId="279"/>
        </pc:sldMkLst>
        <pc:spChg chg="mod">
          <ac:chgData name="Christoph Sperl" userId="4af139c36cd33df3" providerId="LiveId" clId="{1A762BFE-7957-4D14-BC37-83F989D46068}" dt="2022-11-04T09:24:51.090" v="19217" actId="108"/>
          <ac:spMkLst>
            <pc:docMk/>
            <pc:sldMk cId="2826633954" sldId="279"/>
            <ac:spMk id="2" creationId="{66222262-F859-71D0-D819-03A6C5276DD1}"/>
          </ac:spMkLst>
        </pc:spChg>
        <pc:spChg chg="mod">
          <ac:chgData name="Christoph Sperl" userId="4af139c36cd33df3" providerId="LiveId" clId="{1A762BFE-7957-4D14-BC37-83F989D46068}" dt="2022-10-20T12:03:02.273" v="16523" actId="6549"/>
          <ac:spMkLst>
            <pc:docMk/>
            <pc:sldMk cId="2826633954" sldId="279"/>
            <ac:spMk id="3" creationId="{41FD3A17-F606-69B0-2AE3-ECBD6DD3B68F}"/>
          </ac:spMkLst>
        </pc:spChg>
      </pc:sldChg>
      <pc:sldChg chg="modSp new mod modAnim">
        <pc:chgData name="Christoph Sperl" userId="4af139c36cd33df3" providerId="LiveId" clId="{1A762BFE-7957-4D14-BC37-83F989D46068}" dt="2022-11-04T09:24:55.557" v="19218" actId="108"/>
        <pc:sldMkLst>
          <pc:docMk/>
          <pc:sldMk cId="2272335763" sldId="280"/>
        </pc:sldMkLst>
        <pc:spChg chg="mod">
          <ac:chgData name="Christoph Sperl" userId="4af139c36cd33df3" providerId="LiveId" clId="{1A762BFE-7957-4D14-BC37-83F989D46068}" dt="2022-11-04T09:24:55.557" v="19218" actId="108"/>
          <ac:spMkLst>
            <pc:docMk/>
            <pc:sldMk cId="2272335763" sldId="280"/>
            <ac:spMk id="2" creationId="{C34C2359-0770-E1F6-6FA4-0C804A9A9F4D}"/>
          </ac:spMkLst>
        </pc:spChg>
        <pc:spChg chg="mod">
          <ac:chgData name="Christoph Sperl" userId="4af139c36cd33df3" providerId="LiveId" clId="{1A762BFE-7957-4D14-BC37-83F989D46068}" dt="2022-11-03T08:35:23.468" v="17044" actId="20577"/>
          <ac:spMkLst>
            <pc:docMk/>
            <pc:sldMk cId="2272335763" sldId="280"/>
            <ac:spMk id="3" creationId="{9159D350-BA72-C95C-6A7B-92B55B4CF4DA}"/>
          </ac:spMkLst>
        </pc:spChg>
      </pc:sldChg>
      <pc:sldChg chg="modSp new mod modAnim">
        <pc:chgData name="Christoph Sperl" userId="4af139c36cd33df3" providerId="LiveId" clId="{1A762BFE-7957-4D14-BC37-83F989D46068}" dt="2022-11-04T09:24:59.352" v="19219" actId="108"/>
        <pc:sldMkLst>
          <pc:docMk/>
          <pc:sldMk cId="228420124" sldId="281"/>
        </pc:sldMkLst>
        <pc:spChg chg="mod">
          <ac:chgData name="Christoph Sperl" userId="4af139c36cd33df3" providerId="LiveId" clId="{1A762BFE-7957-4D14-BC37-83F989D46068}" dt="2022-11-04T09:24:59.352" v="19219" actId="108"/>
          <ac:spMkLst>
            <pc:docMk/>
            <pc:sldMk cId="228420124" sldId="281"/>
            <ac:spMk id="2" creationId="{529F7EE9-98E5-8C10-90CB-92814FD4AEB1}"/>
          </ac:spMkLst>
        </pc:spChg>
        <pc:spChg chg="mod">
          <ac:chgData name="Christoph Sperl" userId="4af139c36cd33df3" providerId="LiveId" clId="{1A762BFE-7957-4D14-BC37-83F989D46068}" dt="2022-10-20T10:14:47.925" v="15895" actId="20577"/>
          <ac:spMkLst>
            <pc:docMk/>
            <pc:sldMk cId="228420124" sldId="281"/>
            <ac:spMk id="3" creationId="{5DA48072-0F54-E2B5-27EA-EF4B71295F41}"/>
          </ac:spMkLst>
        </pc:spChg>
      </pc:sldChg>
      <pc:sldChg chg="modSp new mod modAnim">
        <pc:chgData name="Christoph Sperl" userId="4af139c36cd33df3" providerId="LiveId" clId="{1A762BFE-7957-4D14-BC37-83F989D46068}" dt="2022-11-04T09:25:05.814" v="19222" actId="108"/>
        <pc:sldMkLst>
          <pc:docMk/>
          <pc:sldMk cId="201519029" sldId="282"/>
        </pc:sldMkLst>
        <pc:spChg chg="mod">
          <ac:chgData name="Christoph Sperl" userId="4af139c36cd33df3" providerId="LiveId" clId="{1A762BFE-7957-4D14-BC37-83F989D46068}" dt="2022-11-04T09:25:05.814" v="19222" actId="108"/>
          <ac:spMkLst>
            <pc:docMk/>
            <pc:sldMk cId="201519029" sldId="282"/>
            <ac:spMk id="2" creationId="{47DC3B24-9136-DE17-EBA1-7C9E4D941AA4}"/>
          </ac:spMkLst>
        </pc:spChg>
        <pc:spChg chg="mod">
          <ac:chgData name="Christoph Sperl" userId="4af139c36cd33df3" providerId="LiveId" clId="{1A762BFE-7957-4D14-BC37-83F989D46068}" dt="2022-11-03T08:36:09.179" v="17103" actId="20577"/>
          <ac:spMkLst>
            <pc:docMk/>
            <pc:sldMk cId="201519029" sldId="282"/>
            <ac:spMk id="3" creationId="{F7E351FF-C8D6-412B-9828-71EAEEB9EE9C}"/>
          </ac:spMkLst>
        </pc:spChg>
      </pc:sldChg>
      <pc:sldChg chg="modSp new mod">
        <pc:chgData name="Christoph Sperl" userId="4af139c36cd33df3" providerId="LiveId" clId="{1A762BFE-7957-4D14-BC37-83F989D46068}" dt="2022-11-04T09:25:09.365" v="19223" actId="108"/>
        <pc:sldMkLst>
          <pc:docMk/>
          <pc:sldMk cId="1642057269" sldId="283"/>
        </pc:sldMkLst>
        <pc:spChg chg="mod">
          <ac:chgData name="Christoph Sperl" userId="4af139c36cd33df3" providerId="LiveId" clId="{1A762BFE-7957-4D14-BC37-83F989D46068}" dt="2022-11-04T09:25:09.365" v="19223" actId="108"/>
          <ac:spMkLst>
            <pc:docMk/>
            <pc:sldMk cId="1642057269" sldId="283"/>
            <ac:spMk id="2" creationId="{5A31E929-074D-6087-B85F-1CFF94C69DD7}"/>
          </ac:spMkLst>
        </pc:spChg>
        <pc:spChg chg="mod">
          <ac:chgData name="Christoph Sperl" userId="4af139c36cd33df3" providerId="LiveId" clId="{1A762BFE-7957-4D14-BC37-83F989D46068}" dt="2022-10-20T12:06:18.626" v="16857" actId="404"/>
          <ac:spMkLst>
            <pc:docMk/>
            <pc:sldMk cId="1642057269" sldId="283"/>
            <ac:spMk id="3" creationId="{F7C9DFE9-D3C0-3ED4-1CA2-DBCC913EDEC9}"/>
          </ac:spMkLst>
        </pc:spChg>
      </pc:sldChg>
      <pc:sldChg chg="new del">
        <pc:chgData name="Christoph Sperl" userId="4af139c36cd33df3" providerId="LiveId" clId="{1A762BFE-7957-4D14-BC37-83F989D46068}" dt="2022-10-20T12:03:04.682" v="16524" actId="47"/>
        <pc:sldMkLst>
          <pc:docMk/>
          <pc:sldMk cId="3002790386" sldId="283"/>
        </pc:sldMkLst>
      </pc:sldChg>
      <pc:sldChg chg="modSp add mod modAnim">
        <pc:chgData name="Christoph Sperl" userId="4af139c36cd33df3" providerId="LiveId" clId="{1A762BFE-7957-4D14-BC37-83F989D46068}" dt="2022-11-04T09:23:54.696" v="19201" actId="108"/>
        <pc:sldMkLst>
          <pc:docMk/>
          <pc:sldMk cId="727204629" sldId="284"/>
        </pc:sldMkLst>
        <pc:spChg chg="mod">
          <ac:chgData name="Christoph Sperl" userId="4af139c36cd33df3" providerId="LiveId" clId="{1A762BFE-7957-4D14-BC37-83F989D46068}" dt="2022-11-04T09:23:54.696" v="19201" actId="108"/>
          <ac:spMkLst>
            <pc:docMk/>
            <pc:sldMk cId="727204629" sldId="284"/>
            <ac:spMk id="2" creationId="{C23A5827-7E9C-0849-D19B-DD633BEEFBB6}"/>
          </ac:spMkLst>
        </pc:spChg>
        <pc:spChg chg="mod">
          <ac:chgData name="Christoph Sperl" userId="4af139c36cd33df3" providerId="LiveId" clId="{1A762BFE-7957-4D14-BC37-83F989D46068}" dt="2022-11-04T07:14:25.562" v="18239" actId="313"/>
          <ac:spMkLst>
            <pc:docMk/>
            <pc:sldMk cId="727204629" sldId="284"/>
            <ac:spMk id="3" creationId="{76406734-C33F-DB50-4A6A-0E483116F292}"/>
          </ac:spMkLst>
        </pc:spChg>
      </pc:sldChg>
      <pc:sldChg chg="modSp add mod modAnim">
        <pc:chgData name="Christoph Sperl" userId="4af139c36cd33df3" providerId="LiveId" clId="{1A762BFE-7957-4D14-BC37-83F989D46068}" dt="2022-11-04T09:23:57.983" v="19202" actId="108"/>
        <pc:sldMkLst>
          <pc:docMk/>
          <pc:sldMk cId="2001982397" sldId="285"/>
        </pc:sldMkLst>
        <pc:spChg chg="mod">
          <ac:chgData name="Christoph Sperl" userId="4af139c36cd33df3" providerId="LiveId" clId="{1A762BFE-7957-4D14-BC37-83F989D46068}" dt="2022-11-04T09:23:57.983" v="19202" actId="108"/>
          <ac:spMkLst>
            <pc:docMk/>
            <pc:sldMk cId="2001982397" sldId="285"/>
            <ac:spMk id="2" creationId="{C23A5827-7E9C-0849-D19B-DD633BEEFBB6}"/>
          </ac:spMkLst>
        </pc:spChg>
        <pc:spChg chg="mod">
          <ac:chgData name="Christoph Sperl" userId="4af139c36cd33df3" providerId="LiveId" clId="{1A762BFE-7957-4D14-BC37-83F989D46068}" dt="2022-11-04T07:24:09.471" v="19183" actId="20577"/>
          <ac:spMkLst>
            <pc:docMk/>
            <pc:sldMk cId="2001982397" sldId="285"/>
            <ac:spMk id="3" creationId="{76406734-C33F-DB50-4A6A-0E483116F292}"/>
          </ac:spMkLst>
        </pc:spChg>
      </pc:sldChg>
      <pc:sldChg chg="new del">
        <pc:chgData name="Christoph Sperl" userId="4af139c36cd33df3" providerId="LiveId" clId="{1A762BFE-7957-4D14-BC37-83F989D46068}" dt="2022-11-04T07:14:47.298" v="18241" actId="47"/>
        <pc:sldMkLst>
          <pc:docMk/>
          <pc:sldMk cId="3384356142" sldId="285"/>
        </pc:sldMkLst>
      </pc:sldChg>
      <pc:sldMasterChg chg="modSldLayout">
        <pc:chgData name="Christoph Sperl" userId="4af139c36cd33df3" providerId="LiveId" clId="{1A762BFE-7957-4D14-BC37-83F989D46068}" dt="2022-10-13T09:17:13.128" v="1620" actId="1076"/>
        <pc:sldMasterMkLst>
          <pc:docMk/>
          <pc:sldMasterMk cId="2144346353" sldId="2147483795"/>
        </pc:sldMasterMkLst>
        <pc:sldLayoutChg chg="addSp modSp mod">
          <pc:chgData name="Christoph Sperl" userId="4af139c36cd33df3" providerId="LiveId" clId="{1A762BFE-7957-4D14-BC37-83F989D46068}" dt="2022-10-13T09:17:13.128" v="1620" actId="1076"/>
          <pc:sldLayoutMkLst>
            <pc:docMk/>
            <pc:sldMasterMk cId="2144346353" sldId="2147483795"/>
            <pc:sldLayoutMk cId="3583319405" sldId="2147483797"/>
          </pc:sldLayoutMkLst>
          <pc:picChg chg="add mod">
            <ac:chgData name="Christoph Sperl" userId="4af139c36cd33df3" providerId="LiveId" clId="{1A762BFE-7957-4D14-BC37-83F989D46068}" dt="2022-10-13T09:16:31.338" v="1612"/>
            <ac:picMkLst>
              <pc:docMk/>
              <pc:sldMasterMk cId="2144346353" sldId="2147483795"/>
              <pc:sldLayoutMk cId="3583319405" sldId="2147483797"/>
              <ac:picMk id="8" creationId="{9911D6BE-4AAE-A881-5DAE-05A470924BF9}"/>
            </ac:picMkLst>
          </pc:picChg>
          <pc:picChg chg="add mod">
            <ac:chgData name="Christoph Sperl" userId="4af139c36cd33df3" providerId="LiveId" clId="{1A762BFE-7957-4D14-BC37-83F989D46068}" dt="2022-10-13T09:17:13.128" v="1620" actId="1076"/>
            <ac:picMkLst>
              <pc:docMk/>
              <pc:sldMasterMk cId="2144346353" sldId="2147483795"/>
              <pc:sldLayoutMk cId="3583319405" sldId="2147483797"/>
              <ac:picMk id="9" creationId="{2E9B4A80-097F-49A8-CCF5-7F0B879E3F13}"/>
            </ac:picMkLst>
          </pc:picChg>
        </pc:sldLayoutChg>
      </pc:sldMasterChg>
      <pc:sldMasterChg chg="modSldLayout">
        <pc:chgData name="Christoph Sperl" userId="4af139c36cd33df3" providerId="LiveId" clId="{1A762BFE-7957-4D14-BC37-83F989D46068}" dt="2022-10-13T14:55:29.237" v="3917"/>
        <pc:sldMasterMkLst>
          <pc:docMk/>
          <pc:sldMasterMk cId="2029778674" sldId="2147483812"/>
        </pc:sldMasterMkLst>
        <pc:sldLayoutChg chg="addSp">
          <pc:chgData name="Christoph Sperl" userId="4af139c36cd33df3" providerId="LiveId" clId="{1A762BFE-7957-4D14-BC37-83F989D46068}" dt="2022-10-13T14:55:29.237" v="3917"/>
          <pc:sldLayoutMkLst>
            <pc:docMk/>
            <pc:sldMasterMk cId="2029778674" sldId="2147483812"/>
            <pc:sldLayoutMk cId="2874649939" sldId="2147483814"/>
          </pc:sldLayoutMkLst>
          <pc:spChg chg="add">
            <ac:chgData name="Christoph Sperl" userId="4af139c36cd33df3" providerId="LiveId" clId="{1A762BFE-7957-4D14-BC37-83F989D46068}" dt="2022-10-13T14:55:29.237" v="3917"/>
            <ac:spMkLst>
              <pc:docMk/>
              <pc:sldMasterMk cId="2029778674" sldId="2147483812"/>
              <pc:sldLayoutMk cId="2874649939" sldId="2147483814"/>
              <ac:spMk id="7" creationId="{E5510740-1292-5DC0-EB0E-7925453F5DE1}"/>
            </ac:spMkLst>
          </pc:spChg>
          <pc:picChg chg="add">
            <ac:chgData name="Christoph Sperl" userId="4af139c36cd33df3" providerId="LiveId" clId="{1A762BFE-7957-4D14-BC37-83F989D46068}" dt="2022-10-13T14:55:29.237" v="3917"/>
            <ac:picMkLst>
              <pc:docMk/>
              <pc:sldMasterMk cId="2029778674" sldId="2147483812"/>
              <pc:sldLayoutMk cId="2874649939" sldId="2147483814"/>
              <ac:picMk id="8" creationId="{360BBA8B-D5ED-78D2-82FD-436F17F2B809}"/>
            </ac:picMkLst>
          </pc:picChg>
          <pc:picChg chg="add">
            <ac:chgData name="Christoph Sperl" userId="4af139c36cd33df3" providerId="LiveId" clId="{1A762BFE-7957-4D14-BC37-83F989D46068}" dt="2022-10-13T14:55:29.237" v="3917"/>
            <ac:picMkLst>
              <pc:docMk/>
              <pc:sldMasterMk cId="2029778674" sldId="2147483812"/>
              <pc:sldLayoutMk cId="2874649939" sldId="2147483814"/>
              <ac:picMk id="9" creationId="{0ED379BD-A3D1-9C8D-9C97-6DA62AE28D53}"/>
            </ac:picMkLst>
          </pc:picChg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4B7396-1146-4E70-A8AD-73C52683107A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DB76AE2E-1D13-46CC-AA20-18FAA47AFFB2}">
      <dgm:prSet phldrT="[Text]" custT="1"/>
      <dgm:spPr/>
      <dgm:t>
        <a:bodyPr/>
        <a:lstStyle/>
        <a:p>
          <a:br>
            <a:rPr lang="de-DE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</a:br>
          <a:br>
            <a:rPr lang="de-DE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</a:br>
          <a:r>
            <a:rPr lang="de-DE" sz="1100" dirty="0">
              <a:solidFill>
                <a:srgbClr val="5B5B5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1. Vorstand</a:t>
          </a:r>
          <a:endParaRPr lang="en-DE" sz="1100" dirty="0">
            <a:solidFill>
              <a:srgbClr val="5B5B5B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DB4E4B39-1A91-47B6-B374-51B8220A97BA}" type="parTrans" cxnId="{A9266901-B33A-4494-8980-A9C0D610258A}">
      <dgm:prSet/>
      <dgm:spPr/>
      <dgm:t>
        <a:bodyPr/>
        <a:lstStyle/>
        <a:p>
          <a:endParaRPr lang="en-DE"/>
        </a:p>
      </dgm:t>
    </dgm:pt>
    <dgm:pt modelId="{1FF8E49E-7591-4893-AA5B-52A199B5ECF0}" type="sibTrans" cxnId="{A9266901-B33A-4494-8980-A9C0D610258A}">
      <dgm:prSet/>
      <dgm:spPr/>
      <dgm:t>
        <a:bodyPr/>
        <a:lstStyle/>
        <a:p>
          <a:endParaRPr lang="en-DE"/>
        </a:p>
      </dgm:t>
    </dgm:pt>
    <dgm:pt modelId="{06182EC7-74AF-4198-8D94-2F6CF2216D01}">
      <dgm:prSet phldrT="[Text]" custT="1"/>
      <dgm:spPr/>
      <dgm:t>
        <a:bodyPr/>
        <a:lstStyle/>
        <a:p>
          <a:r>
            <a:rPr lang="de-DE" sz="1000" dirty="0">
              <a:solidFill>
                <a:srgbClr val="5B5B5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2. Vorstand </a:t>
          </a:r>
          <a:br>
            <a:rPr lang="de-DE" sz="1000" dirty="0">
              <a:solidFill>
                <a:srgbClr val="5B5B5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</a:br>
          <a:r>
            <a:rPr lang="de-DE" sz="1000" dirty="0">
              <a:solidFill>
                <a:srgbClr val="5B5B5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Schatzmeister </a:t>
          </a:r>
          <a:br>
            <a:rPr lang="de-DE" sz="1000" dirty="0">
              <a:solidFill>
                <a:srgbClr val="5B5B5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</a:br>
          <a:r>
            <a:rPr lang="de-DE" sz="1000" dirty="0">
              <a:solidFill>
                <a:srgbClr val="5B5B5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Schriftführer</a:t>
          </a:r>
          <a:endParaRPr lang="en-DE" sz="1000" dirty="0">
            <a:solidFill>
              <a:srgbClr val="5B5B5B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CC492370-FD91-4071-84B8-A69B6FA2B5D1}" type="parTrans" cxnId="{1F1EA384-2188-43E6-A883-FFF949BE240F}">
      <dgm:prSet/>
      <dgm:spPr/>
      <dgm:t>
        <a:bodyPr/>
        <a:lstStyle/>
        <a:p>
          <a:endParaRPr lang="en-DE"/>
        </a:p>
      </dgm:t>
    </dgm:pt>
    <dgm:pt modelId="{79DDB5B4-C0C9-4E27-8A2C-2539347D84C8}" type="sibTrans" cxnId="{1F1EA384-2188-43E6-A883-FFF949BE240F}">
      <dgm:prSet/>
      <dgm:spPr/>
      <dgm:t>
        <a:bodyPr/>
        <a:lstStyle/>
        <a:p>
          <a:endParaRPr lang="en-DE"/>
        </a:p>
      </dgm:t>
    </dgm:pt>
    <dgm:pt modelId="{839390A4-DC58-4A2B-8AEA-691CF2B45177}">
      <dgm:prSet phldrT="[Text]" custT="1"/>
      <dgm:spPr/>
      <dgm:t>
        <a:bodyPr/>
        <a:lstStyle/>
        <a:p>
          <a:r>
            <a:rPr lang="de-DE" sz="1000" dirty="0">
              <a:solidFill>
                <a:srgbClr val="5B5B5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Beisitzer | Beisitzer | Beisitzer | Beisitzer | Beisitzer</a:t>
          </a:r>
          <a:endParaRPr lang="en-DE" sz="1000" dirty="0">
            <a:solidFill>
              <a:srgbClr val="5B5B5B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CC04E15B-75AE-4100-AC9C-6E6C3AEB49F2}" type="parTrans" cxnId="{FA4F7785-DC8D-4D44-B97E-478A8696F82C}">
      <dgm:prSet/>
      <dgm:spPr/>
      <dgm:t>
        <a:bodyPr/>
        <a:lstStyle/>
        <a:p>
          <a:endParaRPr lang="en-DE"/>
        </a:p>
      </dgm:t>
    </dgm:pt>
    <dgm:pt modelId="{B43F82E8-CFDD-4503-9CC4-6F06D8CE0D75}" type="sibTrans" cxnId="{FA4F7785-DC8D-4D44-B97E-478A8696F82C}">
      <dgm:prSet/>
      <dgm:spPr/>
      <dgm:t>
        <a:bodyPr/>
        <a:lstStyle/>
        <a:p>
          <a:endParaRPr lang="en-DE"/>
        </a:p>
      </dgm:t>
    </dgm:pt>
    <dgm:pt modelId="{8684A0ED-9EA4-47C2-AC58-A8182E1F9A54}" type="pres">
      <dgm:prSet presAssocID="{C44B7396-1146-4E70-A8AD-73C52683107A}" presName="Name0" presStyleCnt="0">
        <dgm:presLayoutVars>
          <dgm:dir/>
          <dgm:animLvl val="lvl"/>
          <dgm:resizeHandles val="exact"/>
        </dgm:presLayoutVars>
      </dgm:prSet>
      <dgm:spPr/>
    </dgm:pt>
    <dgm:pt modelId="{4DC9E867-1F3B-4E85-A94A-7A3A347A7876}" type="pres">
      <dgm:prSet presAssocID="{DB76AE2E-1D13-46CC-AA20-18FAA47AFFB2}" presName="Name8" presStyleCnt="0"/>
      <dgm:spPr/>
    </dgm:pt>
    <dgm:pt modelId="{3EF0E5BE-3D9B-42AB-A9E6-9FA5A3C74003}" type="pres">
      <dgm:prSet presAssocID="{DB76AE2E-1D13-46CC-AA20-18FAA47AFFB2}" presName="level" presStyleLbl="node1" presStyleIdx="0" presStyleCnt="3">
        <dgm:presLayoutVars>
          <dgm:chMax val="1"/>
          <dgm:bulletEnabled val="1"/>
        </dgm:presLayoutVars>
      </dgm:prSet>
      <dgm:spPr/>
    </dgm:pt>
    <dgm:pt modelId="{24F94F49-46CE-4BFA-9BEF-C6955A909EE3}" type="pres">
      <dgm:prSet presAssocID="{DB76AE2E-1D13-46CC-AA20-18FAA47AFFB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3D9C918-AF93-413E-97E8-7A643779091B}" type="pres">
      <dgm:prSet presAssocID="{06182EC7-74AF-4198-8D94-2F6CF2216D01}" presName="Name8" presStyleCnt="0"/>
      <dgm:spPr/>
    </dgm:pt>
    <dgm:pt modelId="{EAB808DB-FAE1-4122-AF34-5A21073A23DC}" type="pres">
      <dgm:prSet presAssocID="{06182EC7-74AF-4198-8D94-2F6CF2216D01}" presName="level" presStyleLbl="node1" presStyleIdx="1" presStyleCnt="3" custLinFactNeighborX="-6" custLinFactNeighborY="-1963">
        <dgm:presLayoutVars>
          <dgm:chMax val="1"/>
          <dgm:bulletEnabled val="1"/>
        </dgm:presLayoutVars>
      </dgm:prSet>
      <dgm:spPr/>
    </dgm:pt>
    <dgm:pt modelId="{68B2693A-39C9-4F18-8B7A-1FD535C02F2B}" type="pres">
      <dgm:prSet presAssocID="{06182EC7-74AF-4198-8D94-2F6CF2216D0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11357AB-781A-42FD-8A87-D1AA461DE6D5}" type="pres">
      <dgm:prSet presAssocID="{839390A4-DC58-4A2B-8AEA-691CF2B45177}" presName="Name8" presStyleCnt="0"/>
      <dgm:spPr/>
    </dgm:pt>
    <dgm:pt modelId="{4CA0901B-B61E-4E35-801D-1D49F26C6112}" type="pres">
      <dgm:prSet presAssocID="{839390A4-DC58-4A2B-8AEA-691CF2B45177}" presName="level" presStyleLbl="node1" presStyleIdx="2" presStyleCnt="3" custLinFactNeighborY="-1520">
        <dgm:presLayoutVars>
          <dgm:chMax val="1"/>
          <dgm:bulletEnabled val="1"/>
        </dgm:presLayoutVars>
      </dgm:prSet>
      <dgm:spPr/>
    </dgm:pt>
    <dgm:pt modelId="{5A06A719-53C5-4956-81EE-087A6C9D991B}" type="pres">
      <dgm:prSet presAssocID="{839390A4-DC58-4A2B-8AEA-691CF2B45177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A9266901-B33A-4494-8980-A9C0D610258A}" srcId="{C44B7396-1146-4E70-A8AD-73C52683107A}" destId="{DB76AE2E-1D13-46CC-AA20-18FAA47AFFB2}" srcOrd="0" destOrd="0" parTransId="{DB4E4B39-1A91-47B6-B374-51B8220A97BA}" sibTransId="{1FF8E49E-7591-4893-AA5B-52A199B5ECF0}"/>
    <dgm:cxn modelId="{5FA8BD64-65D5-4C49-AF9F-1870275330D4}" type="presOf" srcId="{06182EC7-74AF-4198-8D94-2F6CF2216D01}" destId="{68B2693A-39C9-4F18-8B7A-1FD535C02F2B}" srcOrd="1" destOrd="0" presId="urn:microsoft.com/office/officeart/2005/8/layout/pyramid1"/>
    <dgm:cxn modelId="{11A20E47-479B-4F7E-8248-91AB9D58859C}" type="presOf" srcId="{C44B7396-1146-4E70-A8AD-73C52683107A}" destId="{8684A0ED-9EA4-47C2-AC58-A8182E1F9A54}" srcOrd="0" destOrd="0" presId="urn:microsoft.com/office/officeart/2005/8/layout/pyramid1"/>
    <dgm:cxn modelId="{1F1EA384-2188-43E6-A883-FFF949BE240F}" srcId="{C44B7396-1146-4E70-A8AD-73C52683107A}" destId="{06182EC7-74AF-4198-8D94-2F6CF2216D01}" srcOrd="1" destOrd="0" parTransId="{CC492370-FD91-4071-84B8-A69B6FA2B5D1}" sibTransId="{79DDB5B4-C0C9-4E27-8A2C-2539347D84C8}"/>
    <dgm:cxn modelId="{FA4F7785-DC8D-4D44-B97E-478A8696F82C}" srcId="{C44B7396-1146-4E70-A8AD-73C52683107A}" destId="{839390A4-DC58-4A2B-8AEA-691CF2B45177}" srcOrd="2" destOrd="0" parTransId="{CC04E15B-75AE-4100-AC9C-6E6C3AEB49F2}" sibTransId="{B43F82E8-CFDD-4503-9CC4-6F06D8CE0D75}"/>
    <dgm:cxn modelId="{5069AA94-82C5-47B4-B6C9-59A688457AA9}" type="presOf" srcId="{DB76AE2E-1D13-46CC-AA20-18FAA47AFFB2}" destId="{24F94F49-46CE-4BFA-9BEF-C6955A909EE3}" srcOrd="1" destOrd="0" presId="urn:microsoft.com/office/officeart/2005/8/layout/pyramid1"/>
    <dgm:cxn modelId="{9181C2B1-7503-40CB-8D4F-E355106F88BB}" type="presOf" srcId="{06182EC7-74AF-4198-8D94-2F6CF2216D01}" destId="{EAB808DB-FAE1-4122-AF34-5A21073A23DC}" srcOrd="0" destOrd="0" presId="urn:microsoft.com/office/officeart/2005/8/layout/pyramid1"/>
    <dgm:cxn modelId="{9EFAF6D8-C1E9-4CAD-B3AD-CEE9ADBED5CB}" type="presOf" srcId="{DB76AE2E-1D13-46CC-AA20-18FAA47AFFB2}" destId="{3EF0E5BE-3D9B-42AB-A9E6-9FA5A3C74003}" srcOrd="0" destOrd="0" presId="urn:microsoft.com/office/officeart/2005/8/layout/pyramid1"/>
    <dgm:cxn modelId="{FF3E1ADA-31D1-430D-A264-61E8DA17EABA}" type="presOf" srcId="{839390A4-DC58-4A2B-8AEA-691CF2B45177}" destId="{5A06A719-53C5-4956-81EE-087A6C9D991B}" srcOrd="1" destOrd="0" presId="urn:microsoft.com/office/officeart/2005/8/layout/pyramid1"/>
    <dgm:cxn modelId="{1B294BEE-1D6C-4475-9C21-EDBD74A0E98F}" type="presOf" srcId="{839390A4-DC58-4A2B-8AEA-691CF2B45177}" destId="{4CA0901B-B61E-4E35-801D-1D49F26C6112}" srcOrd="0" destOrd="0" presId="urn:microsoft.com/office/officeart/2005/8/layout/pyramid1"/>
    <dgm:cxn modelId="{6BD25EA1-EB25-44AA-BE05-58928AD684E7}" type="presParOf" srcId="{8684A0ED-9EA4-47C2-AC58-A8182E1F9A54}" destId="{4DC9E867-1F3B-4E85-A94A-7A3A347A7876}" srcOrd="0" destOrd="0" presId="urn:microsoft.com/office/officeart/2005/8/layout/pyramid1"/>
    <dgm:cxn modelId="{0CAE7F07-2E0C-47A2-B96C-DF555469906F}" type="presParOf" srcId="{4DC9E867-1F3B-4E85-A94A-7A3A347A7876}" destId="{3EF0E5BE-3D9B-42AB-A9E6-9FA5A3C74003}" srcOrd="0" destOrd="0" presId="urn:microsoft.com/office/officeart/2005/8/layout/pyramid1"/>
    <dgm:cxn modelId="{6E82BE15-64D2-4A4C-B6C1-6A019E8C90B6}" type="presParOf" srcId="{4DC9E867-1F3B-4E85-A94A-7A3A347A7876}" destId="{24F94F49-46CE-4BFA-9BEF-C6955A909EE3}" srcOrd="1" destOrd="0" presId="urn:microsoft.com/office/officeart/2005/8/layout/pyramid1"/>
    <dgm:cxn modelId="{FEDC4B46-E72F-42B2-B986-9B67D8710813}" type="presParOf" srcId="{8684A0ED-9EA4-47C2-AC58-A8182E1F9A54}" destId="{53D9C918-AF93-413E-97E8-7A643779091B}" srcOrd="1" destOrd="0" presId="urn:microsoft.com/office/officeart/2005/8/layout/pyramid1"/>
    <dgm:cxn modelId="{E2F9BEAB-715A-42EF-8EF0-BDE908FA1E3F}" type="presParOf" srcId="{53D9C918-AF93-413E-97E8-7A643779091B}" destId="{EAB808DB-FAE1-4122-AF34-5A21073A23DC}" srcOrd="0" destOrd="0" presId="urn:microsoft.com/office/officeart/2005/8/layout/pyramid1"/>
    <dgm:cxn modelId="{94529AB0-3D0B-463B-8CE4-D8D51CBFD287}" type="presParOf" srcId="{53D9C918-AF93-413E-97E8-7A643779091B}" destId="{68B2693A-39C9-4F18-8B7A-1FD535C02F2B}" srcOrd="1" destOrd="0" presId="urn:microsoft.com/office/officeart/2005/8/layout/pyramid1"/>
    <dgm:cxn modelId="{9F8E97B0-1BB5-4ED5-94A9-D0A34027A736}" type="presParOf" srcId="{8684A0ED-9EA4-47C2-AC58-A8182E1F9A54}" destId="{211357AB-781A-42FD-8A87-D1AA461DE6D5}" srcOrd="2" destOrd="0" presId="urn:microsoft.com/office/officeart/2005/8/layout/pyramid1"/>
    <dgm:cxn modelId="{93C5E8B4-D264-48E1-9FC7-C01BAAD117B1}" type="presParOf" srcId="{211357AB-781A-42FD-8A87-D1AA461DE6D5}" destId="{4CA0901B-B61E-4E35-801D-1D49F26C6112}" srcOrd="0" destOrd="0" presId="urn:microsoft.com/office/officeart/2005/8/layout/pyramid1"/>
    <dgm:cxn modelId="{FD57B5E7-64AB-4FBA-8120-B5404373113A}" type="presParOf" srcId="{211357AB-781A-42FD-8A87-D1AA461DE6D5}" destId="{5A06A719-53C5-4956-81EE-087A6C9D991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A71F5F-3617-4569-8E57-6DE07989A3F4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59CC2E0A-4A76-417E-BC56-DDE6F12EC7BC}">
      <dgm:prSet phldrT="[Text]" custT="1"/>
      <dgm:spPr/>
      <dgm:t>
        <a:bodyPr/>
        <a:lstStyle/>
        <a:p>
          <a:r>
            <a:rPr lang="de-DE" sz="1000" dirty="0">
              <a:solidFill>
                <a:srgbClr val="5B5B5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Außendarstellung</a:t>
          </a:r>
          <a:br>
            <a:rPr lang="de-DE" sz="1000" dirty="0">
              <a:solidFill>
                <a:srgbClr val="5B5B5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</a:br>
          <a:r>
            <a:rPr lang="de-DE" sz="1000" dirty="0">
              <a:solidFill>
                <a:srgbClr val="5B5B5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Vorbereiten der Vorstandschaftssitzungen</a:t>
          </a:r>
          <a:br>
            <a:rPr lang="de-DE" sz="1000" dirty="0">
              <a:solidFill>
                <a:srgbClr val="5B5B5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</a:br>
          <a:r>
            <a:rPr lang="de-DE" sz="1000" dirty="0">
              <a:solidFill>
                <a:srgbClr val="5B5B5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Organisation von Veranstaltungen</a:t>
          </a:r>
          <a:br>
            <a:rPr lang="de-DE" sz="1000" dirty="0">
              <a:solidFill>
                <a:srgbClr val="5B5B5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</a:br>
          <a:r>
            <a:rPr lang="de-DE" sz="1000" dirty="0">
              <a:solidFill>
                <a:srgbClr val="5B5B5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Mädchen für alles</a:t>
          </a:r>
          <a:br>
            <a:rPr lang="de-DE" sz="1000" dirty="0">
              <a:solidFill>
                <a:srgbClr val="5B5B5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</a:br>
          <a:endParaRPr lang="en-DE" sz="1000" dirty="0">
            <a:solidFill>
              <a:srgbClr val="5B5B5B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A6CBB3C5-9121-4FCE-8B7F-573A904C21CF}" type="parTrans" cxnId="{410A7B2D-4C97-434F-B2B1-0D1E0B42ECF5}">
      <dgm:prSet/>
      <dgm:spPr/>
      <dgm:t>
        <a:bodyPr/>
        <a:lstStyle/>
        <a:p>
          <a:endParaRPr lang="en-DE"/>
        </a:p>
      </dgm:t>
    </dgm:pt>
    <dgm:pt modelId="{359D5BC9-D9E9-4956-B2DA-1F4BD5823658}" type="sibTrans" cxnId="{410A7B2D-4C97-434F-B2B1-0D1E0B42ECF5}">
      <dgm:prSet/>
      <dgm:spPr/>
      <dgm:t>
        <a:bodyPr/>
        <a:lstStyle/>
        <a:p>
          <a:endParaRPr lang="en-DE"/>
        </a:p>
      </dgm:t>
    </dgm:pt>
    <dgm:pt modelId="{0A80EAC2-AA0B-43C9-9CD8-0BB0DBCC6622}">
      <dgm:prSet phldrT="[Text]" custT="1"/>
      <dgm:spPr/>
      <dgm:t>
        <a:bodyPr/>
        <a:lstStyle/>
        <a:p>
          <a:r>
            <a:rPr lang="de-DE" sz="1000" dirty="0">
              <a:solidFill>
                <a:srgbClr val="5B5B5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Vertretung des 1. Vorstands</a:t>
          </a:r>
          <a:br>
            <a:rPr lang="de-DE" sz="1000" dirty="0">
              <a:solidFill>
                <a:srgbClr val="5B5B5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</a:br>
          <a:r>
            <a:rPr lang="de-DE" sz="1000" dirty="0">
              <a:solidFill>
                <a:srgbClr val="5B5B5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Alle Kassentätigkeiten</a:t>
          </a:r>
          <a:br>
            <a:rPr lang="de-DE" sz="1000" dirty="0">
              <a:solidFill>
                <a:srgbClr val="5B5B5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</a:br>
          <a:r>
            <a:rPr lang="de-DE" sz="1000" dirty="0">
              <a:solidFill>
                <a:srgbClr val="5B5B5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Protokolle führen</a:t>
          </a:r>
          <a:endParaRPr lang="en-DE" sz="1000" dirty="0">
            <a:solidFill>
              <a:srgbClr val="5B5B5B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DAC6F227-68BF-47C6-96B8-83E4D9A256AB}" type="parTrans" cxnId="{DAF48C0F-1121-4FFF-93F7-93B02C0C99BB}">
      <dgm:prSet/>
      <dgm:spPr/>
      <dgm:t>
        <a:bodyPr/>
        <a:lstStyle/>
        <a:p>
          <a:endParaRPr lang="en-DE"/>
        </a:p>
      </dgm:t>
    </dgm:pt>
    <dgm:pt modelId="{38FD3951-4A7F-4ACC-A9EB-99A232271F32}" type="sibTrans" cxnId="{DAF48C0F-1121-4FFF-93F7-93B02C0C99BB}">
      <dgm:prSet/>
      <dgm:spPr/>
      <dgm:t>
        <a:bodyPr/>
        <a:lstStyle/>
        <a:p>
          <a:endParaRPr lang="en-DE"/>
        </a:p>
      </dgm:t>
    </dgm:pt>
    <dgm:pt modelId="{B68C1002-BEF8-4885-9663-7F604B7BE105}">
      <dgm:prSet phldrT="[Text]" custT="1"/>
      <dgm:spPr/>
      <dgm:t>
        <a:bodyPr/>
        <a:lstStyle/>
        <a:p>
          <a:r>
            <a:rPr lang="de-DE" sz="1000" dirty="0">
              <a:solidFill>
                <a:srgbClr val="5B5B5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Keine festen </a:t>
          </a:r>
          <a:br>
            <a:rPr lang="de-DE" sz="1000" dirty="0">
              <a:solidFill>
                <a:srgbClr val="5B5B5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</a:br>
          <a:r>
            <a:rPr lang="de-DE" sz="1000" dirty="0">
              <a:solidFill>
                <a:srgbClr val="5B5B5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Aufgaben</a:t>
          </a:r>
          <a:endParaRPr lang="en-DE" sz="1000" dirty="0">
            <a:solidFill>
              <a:srgbClr val="5B5B5B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CC4E435F-BFE6-4C51-B664-8A509A45C7A2}" type="parTrans" cxnId="{6C525272-F894-46F5-A7D0-766038F8CA0D}">
      <dgm:prSet/>
      <dgm:spPr/>
      <dgm:t>
        <a:bodyPr/>
        <a:lstStyle/>
        <a:p>
          <a:endParaRPr lang="en-DE"/>
        </a:p>
      </dgm:t>
    </dgm:pt>
    <dgm:pt modelId="{68761DB3-5609-4E89-8E66-4A54B098AB5A}" type="sibTrans" cxnId="{6C525272-F894-46F5-A7D0-766038F8CA0D}">
      <dgm:prSet/>
      <dgm:spPr/>
      <dgm:t>
        <a:bodyPr/>
        <a:lstStyle/>
        <a:p>
          <a:endParaRPr lang="en-DE"/>
        </a:p>
      </dgm:t>
    </dgm:pt>
    <dgm:pt modelId="{E31FD43B-DAEF-4148-AA80-C3BAF4F02AE3}" type="pres">
      <dgm:prSet presAssocID="{46A71F5F-3617-4569-8E57-6DE07989A3F4}" presName="Name0" presStyleCnt="0">
        <dgm:presLayoutVars>
          <dgm:dir/>
          <dgm:animLvl val="lvl"/>
          <dgm:resizeHandles val="exact"/>
        </dgm:presLayoutVars>
      </dgm:prSet>
      <dgm:spPr/>
    </dgm:pt>
    <dgm:pt modelId="{7CCE6FD5-58A7-4D81-A028-E8975EB8B818}" type="pres">
      <dgm:prSet presAssocID="{59CC2E0A-4A76-417E-BC56-DDE6F12EC7BC}" presName="Name8" presStyleCnt="0"/>
      <dgm:spPr/>
    </dgm:pt>
    <dgm:pt modelId="{4CDA2560-A2D0-4A5D-9FE9-E6D98EE49826}" type="pres">
      <dgm:prSet presAssocID="{59CC2E0A-4A76-417E-BC56-DDE6F12EC7BC}" presName="level" presStyleLbl="node1" presStyleIdx="0" presStyleCnt="3" custScaleY="87530">
        <dgm:presLayoutVars>
          <dgm:chMax val="1"/>
          <dgm:bulletEnabled val="1"/>
        </dgm:presLayoutVars>
      </dgm:prSet>
      <dgm:spPr/>
    </dgm:pt>
    <dgm:pt modelId="{6FC9CD8C-A008-4C77-AB55-FDCD79C95AAF}" type="pres">
      <dgm:prSet presAssocID="{59CC2E0A-4A76-417E-BC56-DDE6F12EC7B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EC529DB-5FCC-402C-985A-E5A12560CFF2}" type="pres">
      <dgm:prSet presAssocID="{0A80EAC2-AA0B-43C9-9CD8-0BB0DBCC6622}" presName="Name8" presStyleCnt="0"/>
      <dgm:spPr/>
    </dgm:pt>
    <dgm:pt modelId="{08EDE7F8-8CBC-4F17-B77E-9A9020577BD5}" type="pres">
      <dgm:prSet presAssocID="{0A80EAC2-AA0B-43C9-9CD8-0BB0DBCC6622}" presName="level" presStyleLbl="node1" presStyleIdx="1" presStyleCnt="3" custScaleY="84548">
        <dgm:presLayoutVars>
          <dgm:chMax val="1"/>
          <dgm:bulletEnabled val="1"/>
        </dgm:presLayoutVars>
      </dgm:prSet>
      <dgm:spPr/>
    </dgm:pt>
    <dgm:pt modelId="{53AF2FD0-8F82-4664-AE1C-B1C2CBCFFA16}" type="pres">
      <dgm:prSet presAssocID="{0A80EAC2-AA0B-43C9-9CD8-0BB0DBCC662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DACA72D-033E-4E89-96A6-E3E27B37315A}" type="pres">
      <dgm:prSet presAssocID="{B68C1002-BEF8-4885-9663-7F604B7BE105}" presName="Name8" presStyleCnt="0"/>
      <dgm:spPr/>
    </dgm:pt>
    <dgm:pt modelId="{2619AC98-6B04-4BD5-9689-202357AB320D}" type="pres">
      <dgm:prSet presAssocID="{B68C1002-BEF8-4885-9663-7F604B7BE105}" presName="level" presStyleLbl="node1" presStyleIdx="2" presStyleCnt="3">
        <dgm:presLayoutVars>
          <dgm:chMax val="1"/>
          <dgm:bulletEnabled val="1"/>
        </dgm:presLayoutVars>
      </dgm:prSet>
      <dgm:spPr/>
    </dgm:pt>
    <dgm:pt modelId="{2F89D4DF-C786-427F-A1D0-CD4CC55AE42C}" type="pres">
      <dgm:prSet presAssocID="{B68C1002-BEF8-4885-9663-7F604B7BE105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DAF48C0F-1121-4FFF-93F7-93B02C0C99BB}" srcId="{46A71F5F-3617-4569-8E57-6DE07989A3F4}" destId="{0A80EAC2-AA0B-43C9-9CD8-0BB0DBCC6622}" srcOrd="1" destOrd="0" parTransId="{DAC6F227-68BF-47C6-96B8-83E4D9A256AB}" sibTransId="{38FD3951-4A7F-4ACC-A9EB-99A232271F32}"/>
    <dgm:cxn modelId="{AF46A11A-DE5F-48D3-B021-60A24F882049}" type="presOf" srcId="{59CC2E0A-4A76-417E-BC56-DDE6F12EC7BC}" destId="{6FC9CD8C-A008-4C77-AB55-FDCD79C95AAF}" srcOrd="1" destOrd="0" presId="urn:microsoft.com/office/officeart/2005/8/layout/pyramid3"/>
    <dgm:cxn modelId="{410A7B2D-4C97-434F-B2B1-0D1E0B42ECF5}" srcId="{46A71F5F-3617-4569-8E57-6DE07989A3F4}" destId="{59CC2E0A-4A76-417E-BC56-DDE6F12EC7BC}" srcOrd="0" destOrd="0" parTransId="{A6CBB3C5-9121-4FCE-8B7F-573A904C21CF}" sibTransId="{359D5BC9-D9E9-4956-B2DA-1F4BD5823658}"/>
    <dgm:cxn modelId="{1731A43F-A952-4402-807C-C95C28DA5F5A}" type="presOf" srcId="{B68C1002-BEF8-4885-9663-7F604B7BE105}" destId="{2F89D4DF-C786-427F-A1D0-CD4CC55AE42C}" srcOrd="1" destOrd="0" presId="urn:microsoft.com/office/officeart/2005/8/layout/pyramid3"/>
    <dgm:cxn modelId="{7B24DF67-C7DA-400D-84A5-8A72E5C320D7}" type="presOf" srcId="{0A80EAC2-AA0B-43C9-9CD8-0BB0DBCC6622}" destId="{53AF2FD0-8F82-4664-AE1C-B1C2CBCFFA16}" srcOrd="1" destOrd="0" presId="urn:microsoft.com/office/officeart/2005/8/layout/pyramid3"/>
    <dgm:cxn modelId="{047DA64C-20CC-4B09-9D8E-F82316AF0B33}" type="presOf" srcId="{B68C1002-BEF8-4885-9663-7F604B7BE105}" destId="{2619AC98-6B04-4BD5-9689-202357AB320D}" srcOrd="0" destOrd="0" presId="urn:microsoft.com/office/officeart/2005/8/layout/pyramid3"/>
    <dgm:cxn modelId="{6C525272-F894-46F5-A7D0-766038F8CA0D}" srcId="{46A71F5F-3617-4569-8E57-6DE07989A3F4}" destId="{B68C1002-BEF8-4885-9663-7F604B7BE105}" srcOrd="2" destOrd="0" parTransId="{CC4E435F-BFE6-4C51-B664-8A509A45C7A2}" sibTransId="{68761DB3-5609-4E89-8E66-4A54B098AB5A}"/>
    <dgm:cxn modelId="{40139ACB-D5A3-4630-AD27-9631C1DE1614}" type="presOf" srcId="{0A80EAC2-AA0B-43C9-9CD8-0BB0DBCC6622}" destId="{08EDE7F8-8CBC-4F17-B77E-9A9020577BD5}" srcOrd="0" destOrd="0" presId="urn:microsoft.com/office/officeart/2005/8/layout/pyramid3"/>
    <dgm:cxn modelId="{511551E1-00AE-4302-A625-49F23820B5A1}" type="presOf" srcId="{59CC2E0A-4A76-417E-BC56-DDE6F12EC7BC}" destId="{4CDA2560-A2D0-4A5D-9FE9-E6D98EE49826}" srcOrd="0" destOrd="0" presId="urn:microsoft.com/office/officeart/2005/8/layout/pyramid3"/>
    <dgm:cxn modelId="{C33CC2F5-FFE5-40FE-A4E0-D65FFAE94E17}" type="presOf" srcId="{46A71F5F-3617-4569-8E57-6DE07989A3F4}" destId="{E31FD43B-DAEF-4148-AA80-C3BAF4F02AE3}" srcOrd="0" destOrd="0" presId="urn:microsoft.com/office/officeart/2005/8/layout/pyramid3"/>
    <dgm:cxn modelId="{49F9F81B-651E-4685-815F-492321D6E221}" type="presParOf" srcId="{E31FD43B-DAEF-4148-AA80-C3BAF4F02AE3}" destId="{7CCE6FD5-58A7-4D81-A028-E8975EB8B818}" srcOrd="0" destOrd="0" presId="urn:microsoft.com/office/officeart/2005/8/layout/pyramid3"/>
    <dgm:cxn modelId="{87949615-FA95-4984-8D30-0BDB90DF3EE0}" type="presParOf" srcId="{7CCE6FD5-58A7-4D81-A028-E8975EB8B818}" destId="{4CDA2560-A2D0-4A5D-9FE9-E6D98EE49826}" srcOrd="0" destOrd="0" presId="urn:microsoft.com/office/officeart/2005/8/layout/pyramid3"/>
    <dgm:cxn modelId="{F51BA3DF-A5EA-4DE6-91D3-2C287C017178}" type="presParOf" srcId="{7CCE6FD5-58A7-4D81-A028-E8975EB8B818}" destId="{6FC9CD8C-A008-4C77-AB55-FDCD79C95AAF}" srcOrd="1" destOrd="0" presId="urn:microsoft.com/office/officeart/2005/8/layout/pyramid3"/>
    <dgm:cxn modelId="{3A52B2F8-26B5-4C6C-B1F3-D3E65170DB90}" type="presParOf" srcId="{E31FD43B-DAEF-4148-AA80-C3BAF4F02AE3}" destId="{4EC529DB-5FCC-402C-985A-E5A12560CFF2}" srcOrd="1" destOrd="0" presId="urn:microsoft.com/office/officeart/2005/8/layout/pyramid3"/>
    <dgm:cxn modelId="{0C9495B8-4913-4D50-9894-9303656BF565}" type="presParOf" srcId="{4EC529DB-5FCC-402C-985A-E5A12560CFF2}" destId="{08EDE7F8-8CBC-4F17-B77E-9A9020577BD5}" srcOrd="0" destOrd="0" presId="urn:microsoft.com/office/officeart/2005/8/layout/pyramid3"/>
    <dgm:cxn modelId="{3A541AA3-3A8D-4184-A633-A1C36E2BDCFB}" type="presParOf" srcId="{4EC529DB-5FCC-402C-985A-E5A12560CFF2}" destId="{53AF2FD0-8F82-4664-AE1C-B1C2CBCFFA16}" srcOrd="1" destOrd="0" presId="urn:microsoft.com/office/officeart/2005/8/layout/pyramid3"/>
    <dgm:cxn modelId="{31039171-61BE-4F65-8F13-0D64624D026A}" type="presParOf" srcId="{E31FD43B-DAEF-4148-AA80-C3BAF4F02AE3}" destId="{CDACA72D-033E-4E89-96A6-E3E27B37315A}" srcOrd="2" destOrd="0" presId="urn:microsoft.com/office/officeart/2005/8/layout/pyramid3"/>
    <dgm:cxn modelId="{6FE99F74-E3EA-422C-9249-07FAD23B35E4}" type="presParOf" srcId="{CDACA72D-033E-4E89-96A6-E3E27B37315A}" destId="{2619AC98-6B04-4BD5-9689-202357AB320D}" srcOrd="0" destOrd="0" presId="urn:microsoft.com/office/officeart/2005/8/layout/pyramid3"/>
    <dgm:cxn modelId="{4B586332-A580-420F-9D7E-0C5B7294650E}" type="presParOf" srcId="{CDACA72D-033E-4E89-96A6-E3E27B37315A}" destId="{2F89D4DF-C786-427F-A1D0-CD4CC55AE42C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11B0A93-A428-4FAB-B905-308FBB7798CA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DE"/>
        </a:p>
      </dgm:t>
    </dgm:pt>
    <dgm:pt modelId="{63026A0E-6B04-4187-B197-506AAAB886EF}">
      <dgm:prSet phldrT="[Text]" custT="1"/>
      <dgm:spPr/>
      <dgm:t>
        <a:bodyPr/>
        <a:lstStyle/>
        <a:p>
          <a:r>
            <a:rPr lang="de-DE" sz="1000" b="1" dirty="0">
              <a:solidFill>
                <a:srgbClr val="5B5B5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Verwaltung</a:t>
          </a:r>
          <a:endParaRPr lang="en-DE" sz="1000" b="1" dirty="0">
            <a:solidFill>
              <a:srgbClr val="5B5B5B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B2B9887A-8578-450C-8300-2A43A5A77F4D}" type="parTrans" cxnId="{3F1D988D-4DA9-4F01-BF4C-236D32CBC116}">
      <dgm:prSet/>
      <dgm:spPr/>
      <dgm:t>
        <a:bodyPr/>
        <a:lstStyle/>
        <a:p>
          <a:endParaRPr lang="en-DE" sz="1000">
            <a:solidFill>
              <a:srgbClr val="5B5B5B"/>
            </a:solidFill>
          </a:endParaRPr>
        </a:p>
      </dgm:t>
    </dgm:pt>
    <dgm:pt modelId="{BC17C642-FE68-412A-B7BA-18A1A5090224}" type="sibTrans" cxnId="{3F1D988D-4DA9-4F01-BF4C-236D32CBC116}">
      <dgm:prSet/>
      <dgm:spPr/>
      <dgm:t>
        <a:bodyPr/>
        <a:lstStyle/>
        <a:p>
          <a:endParaRPr lang="en-DE" sz="1000">
            <a:solidFill>
              <a:srgbClr val="5B5B5B"/>
            </a:solidFill>
          </a:endParaRPr>
        </a:p>
      </dgm:t>
    </dgm:pt>
    <dgm:pt modelId="{9E449724-6947-485B-A045-98BCB7B5BCCD}">
      <dgm:prSet phldrT="[Text]" custT="1"/>
      <dgm:spPr/>
      <dgm:t>
        <a:bodyPr/>
        <a:lstStyle/>
        <a:p>
          <a:r>
            <a:rPr lang="de-DE" sz="1000" dirty="0">
              <a:solidFill>
                <a:srgbClr val="5B5B5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Vertreter</a:t>
          </a:r>
          <a:endParaRPr lang="en-DE" sz="1000" dirty="0">
            <a:solidFill>
              <a:srgbClr val="5B5B5B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1664FD66-76FF-4E28-93DD-F9462A3CF4AE}" type="parTrans" cxnId="{C3CC81C3-6D64-4D8B-AB92-A72F449A7834}">
      <dgm:prSet/>
      <dgm:spPr/>
      <dgm:t>
        <a:bodyPr/>
        <a:lstStyle/>
        <a:p>
          <a:endParaRPr lang="en-DE" sz="1000">
            <a:solidFill>
              <a:srgbClr val="5B5B5B"/>
            </a:solidFill>
          </a:endParaRPr>
        </a:p>
      </dgm:t>
    </dgm:pt>
    <dgm:pt modelId="{99B92EF8-FB05-46E7-B8A6-CE06EB647501}" type="sibTrans" cxnId="{C3CC81C3-6D64-4D8B-AB92-A72F449A7834}">
      <dgm:prSet/>
      <dgm:spPr/>
      <dgm:t>
        <a:bodyPr/>
        <a:lstStyle/>
        <a:p>
          <a:endParaRPr lang="en-DE" sz="1000">
            <a:solidFill>
              <a:srgbClr val="5B5B5B"/>
            </a:solidFill>
          </a:endParaRPr>
        </a:p>
      </dgm:t>
    </dgm:pt>
    <dgm:pt modelId="{5AF092C2-4FA7-48CD-8C6E-7CF0ABBCBE42}">
      <dgm:prSet phldrT="[Text]" custT="1"/>
      <dgm:spPr/>
      <dgm:t>
        <a:bodyPr/>
        <a:lstStyle/>
        <a:p>
          <a:r>
            <a:rPr lang="de-DE" sz="1000" dirty="0">
              <a:solidFill>
                <a:srgbClr val="5B5B5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Vertreter</a:t>
          </a:r>
          <a:endParaRPr lang="en-DE" sz="1000" dirty="0">
            <a:solidFill>
              <a:srgbClr val="5B5B5B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ECA96E3-BEB7-4A9E-BD06-C6E18FF50575}" type="parTrans" cxnId="{3EAE8A85-6398-4E80-8720-B7BF5DD7B5D2}">
      <dgm:prSet/>
      <dgm:spPr/>
      <dgm:t>
        <a:bodyPr/>
        <a:lstStyle/>
        <a:p>
          <a:endParaRPr lang="en-DE" sz="1000">
            <a:solidFill>
              <a:srgbClr val="5B5B5B"/>
            </a:solidFill>
          </a:endParaRPr>
        </a:p>
      </dgm:t>
    </dgm:pt>
    <dgm:pt modelId="{75642942-2494-4994-B329-F3FC613B1D64}" type="sibTrans" cxnId="{3EAE8A85-6398-4E80-8720-B7BF5DD7B5D2}">
      <dgm:prSet/>
      <dgm:spPr/>
      <dgm:t>
        <a:bodyPr/>
        <a:lstStyle/>
        <a:p>
          <a:endParaRPr lang="en-DE" sz="1000">
            <a:solidFill>
              <a:srgbClr val="5B5B5B"/>
            </a:solidFill>
          </a:endParaRPr>
        </a:p>
      </dgm:t>
    </dgm:pt>
    <dgm:pt modelId="{99E41D48-6F04-458C-9C11-A3EFBAEE2744}">
      <dgm:prSet phldrT="[Text]" custT="1"/>
      <dgm:spPr/>
      <dgm:t>
        <a:bodyPr/>
        <a:lstStyle/>
        <a:p>
          <a:r>
            <a:rPr lang="de-DE" sz="1000" b="1" dirty="0">
              <a:solidFill>
                <a:srgbClr val="5B5B5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Spielbetrieb</a:t>
          </a:r>
          <a:endParaRPr lang="en-DE" sz="1000" b="1" dirty="0">
            <a:solidFill>
              <a:srgbClr val="5B5B5B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1CABEAF-D99C-4944-9E74-656B35C36813}" type="parTrans" cxnId="{9A6A81F8-9374-4B6E-8A56-2EBFC05B0E8E}">
      <dgm:prSet/>
      <dgm:spPr/>
      <dgm:t>
        <a:bodyPr/>
        <a:lstStyle/>
        <a:p>
          <a:endParaRPr lang="en-DE" sz="1000">
            <a:solidFill>
              <a:srgbClr val="5B5B5B"/>
            </a:solidFill>
          </a:endParaRPr>
        </a:p>
      </dgm:t>
    </dgm:pt>
    <dgm:pt modelId="{4FAC8B55-0C24-4032-85ED-7B32C9EC4D5A}" type="sibTrans" cxnId="{9A6A81F8-9374-4B6E-8A56-2EBFC05B0E8E}">
      <dgm:prSet/>
      <dgm:spPr/>
      <dgm:t>
        <a:bodyPr/>
        <a:lstStyle/>
        <a:p>
          <a:endParaRPr lang="en-DE" sz="1000">
            <a:solidFill>
              <a:srgbClr val="5B5B5B"/>
            </a:solidFill>
          </a:endParaRPr>
        </a:p>
      </dgm:t>
    </dgm:pt>
    <dgm:pt modelId="{FE6EEA94-3676-4391-A2AF-84B30E38300B}">
      <dgm:prSet phldrT="[Text]" custT="1"/>
      <dgm:spPr/>
      <dgm:t>
        <a:bodyPr/>
        <a:lstStyle/>
        <a:p>
          <a:r>
            <a:rPr lang="de-DE" sz="1000" dirty="0">
              <a:solidFill>
                <a:srgbClr val="5B5B5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Vertreter</a:t>
          </a:r>
          <a:endParaRPr lang="en-DE" sz="1000" dirty="0">
            <a:solidFill>
              <a:srgbClr val="5B5B5B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812F25C-E9D8-40E1-8576-15A639D54E0D}" type="parTrans" cxnId="{1BA25EE5-FAAD-46CC-853C-7BC766A28562}">
      <dgm:prSet/>
      <dgm:spPr/>
      <dgm:t>
        <a:bodyPr/>
        <a:lstStyle/>
        <a:p>
          <a:endParaRPr lang="en-DE" sz="1000">
            <a:solidFill>
              <a:srgbClr val="5B5B5B"/>
            </a:solidFill>
          </a:endParaRPr>
        </a:p>
      </dgm:t>
    </dgm:pt>
    <dgm:pt modelId="{4D3217FF-A898-44A4-B4D4-6299A635C67E}" type="sibTrans" cxnId="{1BA25EE5-FAAD-46CC-853C-7BC766A28562}">
      <dgm:prSet/>
      <dgm:spPr/>
      <dgm:t>
        <a:bodyPr/>
        <a:lstStyle/>
        <a:p>
          <a:endParaRPr lang="en-DE" sz="1000">
            <a:solidFill>
              <a:srgbClr val="5B5B5B"/>
            </a:solidFill>
          </a:endParaRPr>
        </a:p>
      </dgm:t>
    </dgm:pt>
    <dgm:pt modelId="{6CAA98AB-60B9-4B20-AD7B-B905FBFED575}">
      <dgm:prSet phldrT="[Text]" custT="1"/>
      <dgm:spPr/>
      <dgm:t>
        <a:bodyPr/>
        <a:lstStyle/>
        <a:p>
          <a:r>
            <a:rPr lang="de-DE" sz="1000" dirty="0">
              <a:solidFill>
                <a:srgbClr val="5B5B5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Vertreter</a:t>
          </a:r>
          <a:endParaRPr lang="en-DE" sz="1000" dirty="0">
            <a:solidFill>
              <a:srgbClr val="5B5B5B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0836B53F-D822-438B-AD4F-CCCC1CF99785}" type="parTrans" cxnId="{7C20E647-922D-467D-B041-5FB3052C2B86}">
      <dgm:prSet/>
      <dgm:spPr/>
      <dgm:t>
        <a:bodyPr/>
        <a:lstStyle/>
        <a:p>
          <a:endParaRPr lang="en-DE" sz="1000">
            <a:solidFill>
              <a:srgbClr val="5B5B5B"/>
            </a:solidFill>
          </a:endParaRPr>
        </a:p>
      </dgm:t>
    </dgm:pt>
    <dgm:pt modelId="{E0B15712-09B3-4289-83E5-FCA0AF8BD52B}" type="sibTrans" cxnId="{7C20E647-922D-467D-B041-5FB3052C2B86}">
      <dgm:prSet/>
      <dgm:spPr/>
      <dgm:t>
        <a:bodyPr/>
        <a:lstStyle/>
        <a:p>
          <a:endParaRPr lang="en-DE" sz="1000">
            <a:solidFill>
              <a:srgbClr val="5B5B5B"/>
            </a:solidFill>
          </a:endParaRPr>
        </a:p>
      </dgm:t>
    </dgm:pt>
    <dgm:pt modelId="{AE9A3F17-A4DA-45D3-BCA3-301C83238E2D}">
      <dgm:prSet custT="1"/>
      <dgm:spPr/>
      <dgm:t>
        <a:bodyPr/>
        <a:lstStyle/>
        <a:p>
          <a:r>
            <a:rPr lang="de-DE" sz="1000" b="1" dirty="0">
              <a:solidFill>
                <a:srgbClr val="5B5B5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Finanzen</a:t>
          </a:r>
          <a:endParaRPr lang="en-DE" sz="1000" b="1" dirty="0">
            <a:solidFill>
              <a:srgbClr val="5B5B5B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0A0070B-D255-46FC-9DDE-5CA00788436C}" type="parTrans" cxnId="{520958F0-0D50-4472-9424-54CBDCFF99F4}">
      <dgm:prSet/>
      <dgm:spPr/>
      <dgm:t>
        <a:bodyPr/>
        <a:lstStyle/>
        <a:p>
          <a:endParaRPr lang="en-DE" sz="1000">
            <a:solidFill>
              <a:srgbClr val="5B5B5B"/>
            </a:solidFill>
          </a:endParaRPr>
        </a:p>
      </dgm:t>
    </dgm:pt>
    <dgm:pt modelId="{8206C02B-7201-433B-86CE-1AB6CD78593F}" type="sibTrans" cxnId="{520958F0-0D50-4472-9424-54CBDCFF99F4}">
      <dgm:prSet/>
      <dgm:spPr/>
      <dgm:t>
        <a:bodyPr/>
        <a:lstStyle/>
        <a:p>
          <a:endParaRPr lang="en-DE" sz="1000">
            <a:solidFill>
              <a:srgbClr val="5B5B5B"/>
            </a:solidFill>
          </a:endParaRPr>
        </a:p>
      </dgm:t>
    </dgm:pt>
    <dgm:pt modelId="{952F80A5-4682-4391-8957-84CFD71764EC}">
      <dgm:prSet custT="1"/>
      <dgm:spPr/>
      <dgm:t>
        <a:bodyPr/>
        <a:lstStyle/>
        <a:p>
          <a:r>
            <a:rPr lang="de-DE" sz="1000" b="1" dirty="0">
              <a:solidFill>
                <a:srgbClr val="5B5B5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Organisation</a:t>
          </a:r>
          <a:endParaRPr lang="en-DE" sz="1000" b="1" dirty="0">
            <a:solidFill>
              <a:srgbClr val="5B5B5B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3BB05D1F-231D-46D9-B918-183F094338BC}" type="parTrans" cxnId="{0AFA1CE7-9D5A-4748-9D2A-E43E09591586}">
      <dgm:prSet/>
      <dgm:spPr/>
      <dgm:t>
        <a:bodyPr/>
        <a:lstStyle/>
        <a:p>
          <a:endParaRPr lang="en-DE" sz="1000">
            <a:solidFill>
              <a:srgbClr val="5B5B5B"/>
            </a:solidFill>
          </a:endParaRPr>
        </a:p>
      </dgm:t>
    </dgm:pt>
    <dgm:pt modelId="{D12B353F-39E1-4EA8-A116-620BD4E4A824}" type="sibTrans" cxnId="{0AFA1CE7-9D5A-4748-9D2A-E43E09591586}">
      <dgm:prSet/>
      <dgm:spPr/>
      <dgm:t>
        <a:bodyPr/>
        <a:lstStyle/>
        <a:p>
          <a:endParaRPr lang="en-DE" sz="1000">
            <a:solidFill>
              <a:srgbClr val="5B5B5B"/>
            </a:solidFill>
          </a:endParaRPr>
        </a:p>
      </dgm:t>
    </dgm:pt>
    <dgm:pt modelId="{8CD8B958-5842-416C-8EB9-6CF835346279}">
      <dgm:prSet custT="1"/>
      <dgm:spPr/>
      <dgm:t>
        <a:bodyPr/>
        <a:lstStyle/>
        <a:p>
          <a:r>
            <a:rPr lang="de-DE" sz="1000" dirty="0">
              <a:solidFill>
                <a:srgbClr val="5B5B5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Vertreter</a:t>
          </a:r>
          <a:endParaRPr lang="en-DE" sz="1000" dirty="0">
            <a:solidFill>
              <a:srgbClr val="5B5B5B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DE2A3426-4EB2-4D23-8CB3-84BB3142790B}" type="parTrans" cxnId="{D19A0D61-B324-4588-BF00-FFAF55958C0D}">
      <dgm:prSet/>
      <dgm:spPr/>
      <dgm:t>
        <a:bodyPr/>
        <a:lstStyle/>
        <a:p>
          <a:endParaRPr lang="en-DE" sz="1000">
            <a:solidFill>
              <a:srgbClr val="5B5B5B"/>
            </a:solidFill>
          </a:endParaRPr>
        </a:p>
      </dgm:t>
    </dgm:pt>
    <dgm:pt modelId="{E087F174-8786-4FC3-80E9-755AF13BFF20}" type="sibTrans" cxnId="{D19A0D61-B324-4588-BF00-FFAF55958C0D}">
      <dgm:prSet/>
      <dgm:spPr/>
      <dgm:t>
        <a:bodyPr/>
        <a:lstStyle/>
        <a:p>
          <a:endParaRPr lang="en-DE" sz="1000">
            <a:solidFill>
              <a:srgbClr val="5B5B5B"/>
            </a:solidFill>
          </a:endParaRPr>
        </a:p>
      </dgm:t>
    </dgm:pt>
    <dgm:pt modelId="{58D2B99E-9C0B-4C05-9A1D-AB90F7F879CE}">
      <dgm:prSet custT="1"/>
      <dgm:spPr/>
      <dgm:t>
        <a:bodyPr/>
        <a:lstStyle/>
        <a:p>
          <a:r>
            <a:rPr lang="de-DE" sz="1000" dirty="0">
              <a:solidFill>
                <a:srgbClr val="5B5B5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Vertreter</a:t>
          </a:r>
          <a:endParaRPr lang="en-DE" sz="1000" dirty="0">
            <a:solidFill>
              <a:srgbClr val="5B5B5B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DA3B827B-138B-41E3-B62B-937BF21F55F0}" type="parTrans" cxnId="{8D4798E2-F17A-448A-889A-2DE3F7B39233}">
      <dgm:prSet/>
      <dgm:spPr/>
      <dgm:t>
        <a:bodyPr/>
        <a:lstStyle/>
        <a:p>
          <a:endParaRPr lang="en-DE" sz="1000">
            <a:solidFill>
              <a:srgbClr val="5B5B5B"/>
            </a:solidFill>
          </a:endParaRPr>
        </a:p>
      </dgm:t>
    </dgm:pt>
    <dgm:pt modelId="{5E945EF2-4F29-4A82-BE77-E805E51E9C67}" type="sibTrans" cxnId="{8D4798E2-F17A-448A-889A-2DE3F7B39233}">
      <dgm:prSet/>
      <dgm:spPr/>
      <dgm:t>
        <a:bodyPr/>
        <a:lstStyle/>
        <a:p>
          <a:endParaRPr lang="en-DE" sz="1000">
            <a:solidFill>
              <a:srgbClr val="5B5B5B"/>
            </a:solidFill>
          </a:endParaRPr>
        </a:p>
      </dgm:t>
    </dgm:pt>
    <dgm:pt modelId="{5E1122EE-D116-4941-89D3-6884B01B1406}">
      <dgm:prSet custT="1"/>
      <dgm:spPr/>
      <dgm:t>
        <a:bodyPr/>
        <a:lstStyle/>
        <a:p>
          <a:r>
            <a:rPr lang="de-DE" sz="1000" dirty="0">
              <a:solidFill>
                <a:srgbClr val="5B5B5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Vertreter</a:t>
          </a:r>
          <a:endParaRPr lang="en-DE" sz="1000" dirty="0">
            <a:solidFill>
              <a:srgbClr val="5B5B5B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06B5A9D2-C98F-4FD0-B062-17728D439B40}" type="parTrans" cxnId="{FF3B4CE1-7BCA-496E-B70F-2E7C869971DF}">
      <dgm:prSet/>
      <dgm:spPr/>
      <dgm:t>
        <a:bodyPr/>
        <a:lstStyle/>
        <a:p>
          <a:endParaRPr lang="en-DE" sz="1000">
            <a:solidFill>
              <a:srgbClr val="5B5B5B"/>
            </a:solidFill>
          </a:endParaRPr>
        </a:p>
      </dgm:t>
    </dgm:pt>
    <dgm:pt modelId="{768FA1E3-8D8B-44E3-9900-A686F45C917B}" type="sibTrans" cxnId="{FF3B4CE1-7BCA-496E-B70F-2E7C869971DF}">
      <dgm:prSet/>
      <dgm:spPr/>
      <dgm:t>
        <a:bodyPr/>
        <a:lstStyle/>
        <a:p>
          <a:endParaRPr lang="en-DE" sz="1000">
            <a:solidFill>
              <a:srgbClr val="5B5B5B"/>
            </a:solidFill>
          </a:endParaRPr>
        </a:p>
      </dgm:t>
    </dgm:pt>
    <dgm:pt modelId="{E2D08EEE-BB81-4062-A26C-114894C48A2C}">
      <dgm:prSet custT="1"/>
      <dgm:spPr/>
      <dgm:t>
        <a:bodyPr/>
        <a:lstStyle/>
        <a:p>
          <a:r>
            <a:rPr lang="de-DE" sz="1000" dirty="0">
              <a:solidFill>
                <a:srgbClr val="5B5B5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Vertreter</a:t>
          </a:r>
          <a:endParaRPr lang="en-DE" sz="1000" dirty="0">
            <a:solidFill>
              <a:srgbClr val="5B5B5B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0B1D76D3-3911-48CD-998E-A4D3B94DF0B7}" type="parTrans" cxnId="{E9363A65-A01A-4075-B9FA-F309E582AA5C}">
      <dgm:prSet/>
      <dgm:spPr/>
      <dgm:t>
        <a:bodyPr/>
        <a:lstStyle/>
        <a:p>
          <a:endParaRPr lang="en-DE" sz="1000">
            <a:solidFill>
              <a:srgbClr val="5B5B5B"/>
            </a:solidFill>
          </a:endParaRPr>
        </a:p>
      </dgm:t>
    </dgm:pt>
    <dgm:pt modelId="{5B2604C0-4EF6-45CB-A6F9-C4DFB49365AA}" type="sibTrans" cxnId="{E9363A65-A01A-4075-B9FA-F309E582AA5C}">
      <dgm:prSet/>
      <dgm:spPr/>
      <dgm:t>
        <a:bodyPr/>
        <a:lstStyle/>
        <a:p>
          <a:endParaRPr lang="en-DE" sz="1000">
            <a:solidFill>
              <a:srgbClr val="5B5B5B"/>
            </a:solidFill>
          </a:endParaRPr>
        </a:p>
      </dgm:t>
    </dgm:pt>
    <dgm:pt modelId="{E905E7FB-69D4-47BB-992F-A57120CA8E0A}" type="pres">
      <dgm:prSet presAssocID="{D11B0A93-A428-4FAB-B905-308FBB7798CA}" presName="Name0" presStyleCnt="0">
        <dgm:presLayoutVars>
          <dgm:dir/>
          <dgm:animLvl val="lvl"/>
          <dgm:resizeHandles val="exact"/>
        </dgm:presLayoutVars>
      </dgm:prSet>
      <dgm:spPr/>
    </dgm:pt>
    <dgm:pt modelId="{FC8451A3-7193-412A-835E-F43B1881945A}" type="pres">
      <dgm:prSet presAssocID="{63026A0E-6B04-4187-B197-506AAAB886EF}" presName="vertFlow" presStyleCnt="0"/>
      <dgm:spPr/>
    </dgm:pt>
    <dgm:pt modelId="{3E5A36D6-9218-4379-8FB9-DB4CF0055CDB}" type="pres">
      <dgm:prSet presAssocID="{63026A0E-6B04-4187-B197-506AAAB886EF}" presName="header" presStyleLbl="node1" presStyleIdx="0" presStyleCnt="4"/>
      <dgm:spPr/>
    </dgm:pt>
    <dgm:pt modelId="{12173092-0E2C-4BF8-B9DF-E5045EE47AE0}" type="pres">
      <dgm:prSet presAssocID="{1664FD66-76FF-4E28-93DD-F9462A3CF4AE}" presName="parTrans" presStyleLbl="sibTrans2D1" presStyleIdx="0" presStyleCnt="8"/>
      <dgm:spPr/>
    </dgm:pt>
    <dgm:pt modelId="{AFFDABF3-CC9C-432E-A870-31109B716D6B}" type="pres">
      <dgm:prSet presAssocID="{9E449724-6947-485B-A045-98BCB7B5BCCD}" presName="child" presStyleLbl="alignAccFollowNode1" presStyleIdx="0" presStyleCnt="8">
        <dgm:presLayoutVars>
          <dgm:chMax val="0"/>
          <dgm:bulletEnabled val="1"/>
        </dgm:presLayoutVars>
      </dgm:prSet>
      <dgm:spPr/>
    </dgm:pt>
    <dgm:pt modelId="{6823443F-CACF-4097-AF10-E3F7CB8151D7}" type="pres">
      <dgm:prSet presAssocID="{99B92EF8-FB05-46E7-B8A6-CE06EB647501}" presName="sibTrans" presStyleLbl="sibTrans2D1" presStyleIdx="1" presStyleCnt="8"/>
      <dgm:spPr/>
    </dgm:pt>
    <dgm:pt modelId="{88ADFEE7-DE14-4028-B03A-5D24E7FD8CE4}" type="pres">
      <dgm:prSet presAssocID="{5AF092C2-4FA7-48CD-8C6E-7CF0ABBCBE42}" presName="child" presStyleLbl="alignAccFollowNode1" presStyleIdx="1" presStyleCnt="8">
        <dgm:presLayoutVars>
          <dgm:chMax val="0"/>
          <dgm:bulletEnabled val="1"/>
        </dgm:presLayoutVars>
      </dgm:prSet>
      <dgm:spPr/>
    </dgm:pt>
    <dgm:pt modelId="{8C10ACB4-58FD-46EF-89AD-E28282EB9C21}" type="pres">
      <dgm:prSet presAssocID="{63026A0E-6B04-4187-B197-506AAAB886EF}" presName="hSp" presStyleCnt="0"/>
      <dgm:spPr/>
    </dgm:pt>
    <dgm:pt modelId="{5F12E57F-C2D5-4F0D-9A03-4C2E7E9A7D60}" type="pres">
      <dgm:prSet presAssocID="{AE9A3F17-A4DA-45D3-BCA3-301C83238E2D}" presName="vertFlow" presStyleCnt="0"/>
      <dgm:spPr/>
    </dgm:pt>
    <dgm:pt modelId="{D5045D3B-4435-43E7-8C07-7F43B998BD30}" type="pres">
      <dgm:prSet presAssocID="{AE9A3F17-A4DA-45D3-BCA3-301C83238E2D}" presName="header" presStyleLbl="node1" presStyleIdx="1" presStyleCnt="4"/>
      <dgm:spPr/>
    </dgm:pt>
    <dgm:pt modelId="{A999F754-95C5-44CA-ADF9-728770ED59E7}" type="pres">
      <dgm:prSet presAssocID="{DE2A3426-4EB2-4D23-8CB3-84BB3142790B}" presName="parTrans" presStyleLbl="sibTrans2D1" presStyleIdx="2" presStyleCnt="8"/>
      <dgm:spPr/>
    </dgm:pt>
    <dgm:pt modelId="{D3499453-990E-46ED-B678-EEFCD1B94F73}" type="pres">
      <dgm:prSet presAssocID="{8CD8B958-5842-416C-8EB9-6CF835346279}" presName="child" presStyleLbl="alignAccFollowNode1" presStyleIdx="2" presStyleCnt="8">
        <dgm:presLayoutVars>
          <dgm:chMax val="0"/>
          <dgm:bulletEnabled val="1"/>
        </dgm:presLayoutVars>
      </dgm:prSet>
      <dgm:spPr/>
    </dgm:pt>
    <dgm:pt modelId="{28791A4F-63AD-4182-803B-B1F4BB685E02}" type="pres">
      <dgm:prSet presAssocID="{E087F174-8786-4FC3-80E9-755AF13BFF20}" presName="sibTrans" presStyleLbl="sibTrans2D1" presStyleIdx="3" presStyleCnt="8"/>
      <dgm:spPr/>
    </dgm:pt>
    <dgm:pt modelId="{AAF79484-B869-46FD-A0CE-477D3D205616}" type="pres">
      <dgm:prSet presAssocID="{58D2B99E-9C0B-4C05-9A1D-AB90F7F879CE}" presName="child" presStyleLbl="alignAccFollowNode1" presStyleIdx="3" presStyleCnt="8">
        <dgm:presLayoutVars>
          <dgm:chMax val="0"/>
          <dgm:bulletEnabled val="1"/>
        </dgm:presLayoutVars>
      </dgm:prSet>
      <dgm:spPr/>
    </dgm:pt>
    <dgm:pt modelId="{F1030998-273B-45C4-A3CF-B75ACD073434}" type="pres">
      <dgm:prSet presAssocID="{AE9A3F17-A4DA-45D3-BCA3-301C83238E2D}" presName="hSp" presStyleCnt="0"/>
      <dgm:spPr/>
    </dgm:pt>
    <dgm:pt modelId="{701CC067-4247-433B-97C0-87FDD336D8AD}" type="pres">
      <dgm:prSet presAssocID="{952F80A5-4682-4391-8957-84CFD71764EC}" presName="vertFlow" presStyleCnt="0"/>
      <dgm:spPr/>
    </dgm:pt>
    <dgm:pt modelId="{682D3D55-0676-42D1-9764-B39CE1D71377}" type="pres">
      <dgm:prSet presAssocID="{952F80A5-4682-4391-8957-84CFD71764EC}" presName="header" presStyleLbl="node1" presStyleIdx="2" presStyleCnt="4"/>
      <dgm:spPr/>
    </dgm:pt>
    <dgm:pt modelId="{C4B704B5-DDD3-43CC-BBA2-3AFCBF5299BC}" type="pres">
      <dgm:prSet presAssocID="{06B5A9D2-C98F-4FD0-B062-17728D439B40}" presName="parTrans" presStyleLbl="sibTrans2D1" presStyleIdx="4" presStyleCnt="8"/>
      <dgm:spPr/>
    </dgm:pt>
    <dgm:pt modelId="{9120C8D6-AE38-4208-A657-7CE8F5172D7F}" type="pres">
      <dgm:prSet presAssocID="{5E1122EE-D116-4941-89D3-6884B01B1406}" presName="child" presStyleLbl="alignAccFollowNode1" presStyleIdx="4" presStyleCnt="8">
        <dgm:presLayoutVars>
          <dgm:chMax val="0"/>
          <dgm:bulletEnabled val="1"/>
        </dgm:presLayoutVars>
      </dgm:prSet>
      <dgm:spPr/>
    </dgm:pt>
    <dgm:pt modelId="{2A45A64C-FBD7-436C-9F7E-9FA69EAA2475}" type="pres">
      <dgm:prSet presAssocID="{768FA1E3-8D8B-44E3-9900-A686F45C917B}" presName="sibTrans" presStyleLbl="sibTrans2D1" presStyleIdx="5" presStyleCnt="8"/>
      <dgm:spPr/>
    </dgm:pt>
    <dgm:pt modelId="{39141A73-07C3-4402-A1AF-DC977D3CD7AB}" type="pres">
      <dgm:prSet presAssocID="{E2D08EEE-BB81-4062-A26C-114894C48A2C}" presName="child" presStyleLbl="alignAccFollowNode1" presStyleIdx="5" presStyleCnt="8">
        <dgm:presLayoutVars>
          <dgm:chMax val="0"/>
          <dgm:bulletEnabled val="1"/>
        </dgm:presLayoutVars>
      </dgm:prSet>
      <dgm:spPr/>
    </dgm:pt>
    <dgm:pt modelId="{632654C1-6D61-4FB3-9C78-98C678F2EFBE}" type="pres">
      <dgm:prSet presAssocID="{952F80A5-4682-4391-8957-84CFD71764EC}" presName="hSp" presStyleCnt="0"/>
      <dgm:spPr/>
    </dgm:pt>
    <dgm:pt modelId="{8EED052A-57CB-4DF7-932A-526AC6873C54}" type="pres">
      <dgm:prSet presAssocID="{99E41D48-6F04-458C-9C11-A3EFBAEE2744}" presName="vertFlow" presStyleCnt="0"/>
      <dgm:spPr/>
    </dgm:pt>
    <dgm:pt modelId="{36DFE68A-B184-4F75-BD34-27A38B0B09E2}" type="pres">
      <dgm:prSet presAssocID="{99E41D48-6F04-458C-9C11-A3EFBAEE2744}" presName="header" presStyleLbl="node1" presStyleIdx="3" presStyleCnt="4"/>
      <dgm:spPr/>
    </dgm:pt>
    <dgm:pt modelId="{131EC0DB-85F4-40BB-9D83-F6085F885725}" type="pres">
      <dgm:prSet presAssocID="{8812F25C-E9D8-40E1-8576-15A639D54E0D}" presName="parTrans" presStyleLbl="sibTrans2D1" presStyleIdx="6" presStyleCnt="8"/>
      <dgm:spPr/>
    </dgm:pt>
    <dgm:pt modelId="{BD3F745E-2B57-4571-88F1-21F5653B11AD}" type="pres">
      <dgm:prSet presAssocID="{FE6EEA94-3676-4391-A2AF-84B30E38300B}" presName="child" presStyleLbl="alignAccFollowNode1" presStyleIdx="6" presStyleCnt="8">
        <dgm:presLayoutVars>
          <dgm:chMax val="0"/>
          <dgm:bulletEnabled val="1"/>
        </dgm:presLayoutVars>
      </dgm:prSet>
      <dgm:spPr/>
    </dgm:pt>
    <dgm:pt modelId="{225CACD3-D431-44D2-B075-B9404C41F5B0}" type="pres">
      <dgm:prSet presAssocID="{4D3217FF-A898-44A4-B4D4-6299A635C67E}" presName="sibTrans" presStyleLbl="sibTrans2D1" presStyleIdx="7" presStyleCnt="8"/>
      <dgm:spPr/>
    </dgm:pt>
    <dgm:pt modelId="{14806A3C-9AA2-499E-9B82-CE36AAABC09B}" type="pres">
      <dgm:prSet presAssocID="{6CAA98AB-60B9-4B20-AD7B-B905FBFED575}" presName="child" presStyleLbl="alignAccFollowNode1" presStyleIdx="7" presStyleCnt="8">
        <dgm:presLayoutVars>
          <dgm:chMax val="0"/>
          <dgm:bulletEnabled val="1"/>
        </dgm:presLayoutVars>
      </dgm:prSet>
      <dgm:spPr/>
    </dgm:pt>
  </dgm:ptLst>
  <dgm:cxnLst>
    <dgm:cxn modelId="{6192232A-0CEF-429D-97A7-4D5478161A11}" type="presOf" srcId="{58D2B99E-9C0B-4C05-9A1D-AB90F7F879CE}" destId="{AAF79484-B869-46FD-A0CE-477D3D205616}" srcOrd="0" destOrd="0" presId="urn:microsoft.com/office/officeart/2005/8/layout/lProcess1"/>
    <dgm:cxn modelId="{3F2B6A33-654E-404D-B40F-FA8882FDB894}" type="presOf" srcId="{1664FD66-76FF-4E28-93DD-F9462A3CF4AE}" destId="{12173092-0E2C-4BF8-B9DF-E5045EE47AE0}" srcOrd="0" destOrd="0" presId="urn:microsoft.com/office/officeart/2005/8/layout/lProcess1"/>
    <dgm:cxn modelId="{4D282034-C37A-4A31-A1BA-AC4DE74C34A3}" type="presOf" srcId="{8812F25C-E9D8-40E1-8576-15A639D54E0D}" destId="{131EC0DB-85F4-40BB-9D83-F6085F885725}" srcOrd="0" destOrd="0" presId="urn:microsoft.com/office/officeart/2005/8/layout/lProcess1"/>
    <dgm:cxn modelId="{D19A0D61-B324-4588-BF00-FFAF55958C0D}" srcId="{AE9A3F17-A4DA-45D3-BCA3-301C83238E2D}" destId="{8CD8B958-5842-416C-8EB9-6CF835346279}" srcOrd="0" destOrd="0" parTransId="{DE2A3426-4EB2-4D23-8CB3-84BB3142790B}" sibTransId="{E087F174-8786-4FC3-80E9-755AF13BFF20}"/>
    <dgm:cxn modelId="{E9363A65-A01A-4075-B9FA-F309E582AA5C}" srcId="{952F80A5-4682-4391-8957-84CFD71764EC}" destId="{E2D08EEE-BB81-4062-A26C-114894C48A2C}" srcOrd="1" destOrd="0" parTransId="{0B1D76D3-3911-48CD-998E-A4D3B94DF0B7}" sibTransId="{5B2604C0-4EF6-45CB-A6F9-C4DFB49365AA}"/>
    <dgm:cxn modelId="{7C20E647-922D-467D-B041-5FB3052C2B86}" srcId="{99E41D48-6F04-458C-9C11-A3EFBAEE2744}" destId="{6CAA98AB-60B9-4B20-AD7B-B905FBFED575}" srcOrd="1" destOrd="0" parTransId="{0836B53F-D822-438B-AD4F-CCCC1CF99785}" sibTransId="{E0B15712-09B3-4289-83E5-FCA0AF8BD52B}"/>
    <dgm:cxn modelId="{F9026F48-5A14-4A8D-9A3C-5DAFE3DB5884}" type="presOf" srcId="{768FA1E3-8D8B-44E3-9900-A686F45C917B}" destId="{2A45A64C-FBD7-436C-9F7E-9FA69EAA2475}" srcOrd="0" destOrd="0" presId="urn:microsoft.com/office/officeart/2005/8/layout/lProcess1"/>
    <dgm:cxn modelId="{6BF3324D-99A1-485C-BC1E-30751B91D464}" type="presOf" srcId="{06B5A9D2-C98F-4FD0-B062-17728D439B40}" destId="{C4B704B5-DDD3-43CC-BBA2-3AFCBF5299BC}" srcOrd="0" destOrd="0" presId="urn:microsoft.com/office/officeart/2005/8/layout/lProcess1"/>
    <dgm:cxn modelId="{940ECE58-EAB2-49C3-9279-1CAAB355F2DC}" type="presOf" srcId="{8CD8B958-5842-416C-8EB9-6CF835346279}" destId="{D3499453-990E-46ED-B678-EEFCD1B94F73}" srcOrd="0" destOrd="0" presId="urn:microsoft.com/office/officeart/2005/8/layout/lProcess1"/>
    <dgm:cxn modelId="{5F7AEF58-813D-4C3F-B11D-2FAA7EF1D61D}" type="presOf" srcId="{DE2A3426-4EB2-4D23-8CB3-84BB3142790B}" destId="{A999F754-95C5-44CA-ADF9-728770ED59E7}" srcOrd="0" destOrd="0" presId="urn:microsoft.com/office/officeart/2005/8/layout/lProcess1"/>
    <dgm:cxn modelId="{1E15847B-9507-4F56-8BE0-D20ED3B02DC9}" type="presOf" srcId="{9E449724-6947-485B-A045-98BCB7B5BCCD}" destId="{AFFDABF3-CC9C-432E-A870-31109B716D6B}" srcOrd="0" destOrd="0" presId="urn:microsoft.com/office/officeart/2005/8/layout/lProcess1"/>
    <dgm:cxn modelId="{3EAE8A85-6398-4E80-8720-B7BF5DD7B5D2}" srcId="{63026A0E-6B04-4187-B197-506AAAB886EF}" destId="{5AF092C2-4FA7-48CD-8C6E-7CF0ABBCBE42}" srcOrd="1" destOrd="0" parTransId="{EECA96E3-BEB7-4A9E-BD06-C6E18FF50575}" sibTransId="{75642942-2494-4994-B329-F3FC613B1D64}"/>
    <dgm:cxn modelId="{C0F39389-F2ED-4BA8-931D-A4157D8C8508}" type="presOf" srcId="{6CAA98AB-60B9-4B20-AD7B-B905FBFED575}" destId="{14806A3C-9AA2-499E-9B82-CE36AAABC09B}" srcOrd="0" destOrd="0" presId="urn:microsoft.com/office/officeart/2005/8/layout/lProcess1"/>
    <dgm:cxn modelId="{3F1D988D-4DA9-4F01-BF4C-236D32CBC116}" srcId="{D11B0A93-A428-4FAB-B905-308FBB7798CA}" destId="{63026A0E-6B04-4187-B197-506AAAB886EF}" srcOrd="0" destOrd="0" parTransId="{B2B9887A-8578-450C-8300-2A43A5A77F4D}" sibTransId="{BC17C642-FE68-412A-B7BA-18A1A5090224}"/>
    <dgm:cxn modelId="{814DFB94-88A1-4B90-8F6A-D903D29A9548}" type="presOf" srcId="{5AF092C2-4FA7-48CD-8C6E-7CF0ABBCBE42}" destId="{88ADFEE7-DE14-4028-B03A-5D24E7FD8CE4}" srcOrd="0" destOrd="0" presId="urn:microsoft.com/office/officeart/2005/8/layout/lProcess1"/>
    <dgm:cxn modelId="{C3C6E698-3B4F-4D1F-9C9B-CA09BD523A84}" type="presOf" srcId="{E087F174-8786-4FC3-80E9-755AF13BFF20}" destId="{28791A4F-63AD-4182-803B-B1F4BB685E02}" srcOrd="0" destOrd="0" presId="urn:microsoft.com/office/officeart/2005/8/layout/lProcess1"/>
    <dgm:cxn modelId="{41FECDA0-9207-4E5E-960E-BF987F68B6F2}" type="presOf" srcId="{5E1122EE-D116-4941-89D3-6884B01B1406}" destId="{9120C8D6-AE38-4208-A657-7CE8F5172D7F}" srcOrd="0" destOrd="0" presId="urn:microsoft.com/office/officeart/2005/8/layout/lProcess1"/>
    <dgm:cxn modelId="{2031C3A3-CB45-44BE-AAD8-CC6980BDD0E6}" type="presOf" srcId="{FE6EEA94-3676-4391-A2AF-84B30E38300B}" destId="{BD3F745E-2B57-4571-88F1-21F5653B11AD}" srcOrd="0" destOrd="0" presId="urn:microsoft.com/office/officeart/2005/8/layout/lProcess1"/>
    <dgm:cxn modelId="{B555C1A5-4607-426D-A8C3-2EE1F5ABBC6C}" type="presOf" srcId="{99B92EF8-FB05-46E7-B8A6-CE06EB647501}" destId="{6823443F-CACF-4097-AF10-E3F7CB8151D7}" srcOrd="0" destOrd="0" presId="urn:microsoft.com/office/officeart/2005/8/layout/lProcess1"/>
    <dgm:cxn modelId="{C3CC81C3-6D64-4D8B-AB92-A72F449A7834}" srcId="{63026A0E-6B04-4187-B197-506AAAB886EF}" destId="{9E449724-6947-485B-A045-98BCB7B5BCCD}" srcOrd="0" destOrd="0" parTransId="{1664FD66-76FF-4E28-93DD-F9462A3CF4AE}" sibTransId="{99B92EF8-FB05-46E7-B8A6-CE06EB647501}"/>
    <dgm:cxn modelId="{8F2FF4CB-E149-47DA-B91C-2684BF85F2CB}" type="presOf" srcId="{AE9A3F17-A4DA-45D3-BCA3-301C83238E2D}" destId="{D5045D3B-4435-43E7-8C07-7F43B998BD30}" srcOrd="0" destOrd="0" presId="urn:microsoft.com/office/officeart/2005/8/layout/lProcess1"/>
    <dgm:cxn modelId="{33A9EFCC-0CEC-4BBC-8F06-10EC59BB6619}" type="presOf" srcId="{4D3217FF-A898-44A4-B4D4-6299A635C67E}" destId="{225CACD3-D431-44D2-B075-B9404C41F5B0}" srcOrd="0" destOrd="0" presId="urn:microsoft.com/office/officeart/2005/8/layout/lProcess1"/>
    <dgm:cxn modelId="{5B2B58D0-E47A-4B99-A369-63C61A5B6999}" type="presOf" srcId="{D11B0A93-A428-4FAB-B905-308FBB7798CA}" destId="{E905E7FB-69D4-47BB-992F-A57120CA8E0A}" srcOrd="0" destOrd="0" presId="urn:microsoft.com/office/officeart/2005/8/layout/lProcess1"/>
    <dgm:cxn modelId="{A3BF6ADE-0A68-4F9E-8C0E-9F4F9BAAA44C}" type="presOf" srcId="{99E41D48-6F04-458C-9C11-A3EFBAEE2744}" destId="{36DFE68A-B184-4F75-BD34-27A38B0B09E2}" srcOrd="0" destOrd="0" presId="urn:microsoft.com/office/officeart/2005/8/layout/lProcess1"/>
    <dgm:cxn modelId="{F64BC3E0-F871-430E-A569-45F183113A4E}" type="presOf" srcId="{952F80A5-4682-4391-8957-84CFD71764EC}" destId="{682D3D55-0676-42D1-9764-B39CE1D71377}" srcOrd="0" destOrd="0" presId="urn:microsoft.com/office/officeart/2005/8/layout/lProcess1"/>
    <dgm:cxn modelId="{FF3B4CE1-7BCA-496E-B70F-2E7C869971DF}" srcId="{952F80A5-4682-4391-8957-84CFD71764EC}" destId="{5E1122EE-D116-4941-89D3-6884B01B1406}" srcOrd="0" destOrd="0" parTransId="{06B5A9D2-C98F-4FD0-B062-17728D439B40}" sibTransId="{768FA1E3-8D8B-44E3-9900-A686F45C917B}"/>
    <dgm:cxn modelId="{8D4798E2-F17A-448A-889A-2DE3F7B39233}" srcId="{AE9A3F17-A4DA-45D3-BCA3-301C83238E2D}" destId="{58D2B99E-9C0B-4C05-9A1D-AB90F7F879CE}" srcOrd="1" destOrd="0" parTransId="{DA3B827B-138B-41E3-B62B-937BF21F55F0}" sibTransId="{5E945EF2-4F29-4A82-BE77-E805E51E9C67}"/>
    <dgm:cxn modelId="{1BA25EE5-FAAD-46CC-853C-7BC766A28562}" srcId="{99E41D48-6F04-458C-9C11-A3EFBAEE2744}" destId="{FE6EEA94-3676-4391-A2AF-84B30E38300B}" srcOrd="0" destOrd="0" parTransId="{8812F25C-E9D8-40E1-8576-15A639D54E0D}" sibTransId="{4D3217FF-A898-44A4-B4D4-6299A635C67E}"/>
    <dgm:cxn modelId="{0AFA1CE7-9D5A-4748-9D2A-E43E09591586}" srcId="{D11B0A93-A428-4FAB-B905-308FBB7798CA}" destId="{952F80A5-4682-4391-8957-84CFD71764EC}" srcOrd="2" destOrd="0" parTransId="{3BB05D1F-231D-46D9-B918-183F094338BC}" sibTransId="{D12B353F-39E1-4EA8-A116-620BD4E4A824}"/>
    <dgm:cxn modelId="{DDE435EA-8194-49AC-8674-A91A44202264}" type="presOf" srcId="{63026A0E-6B04-4187-B197-506AAAB886EF}" destId="{3E5A36D6-9218-4379-8FB9-DB4CF0055CDB}" srcOrd="0" destOrd="0" presId="urn:microsoft.com/office/officeart/2005/8/layout/lProcess1"/>
    <dgm:cxn modelId="{B4EDBCEC-50BD-4E20-8D4E-AA8A7774A9B3}" type="presOf" srcId="{E2D08EEE-BB81-4062-A26C-114894C48A2C}" destId="{39141A73-07C3-4402-A1AF-DC977D3CD7AB}" srcOrd="0" destOrd="0" presId="urn:microsoft.com/office/officeart/2005/8/layout/lProcess1"/>
    <dgm:cxn modelId="{520958F0-0D50-4472-9424-54CBDCFF99F4}" srcId="{D11B0A93-A428-4FAB-B905-308FBB7798CA}" destId="{AE9A3F17-A4DA-45D3-BCA3-301C83238E2D}" srcOrd="1" destOrd="0" parTransId="{E0A0070B-D255-46FC-9DDE-5CA00788436C}" sibTransId="{8206C02B-7201-433B-86CE-1AB6CD78593F}"/>
    <dgm:cxn modelId="{9A6A81F8-9374-4B6E-8A56-2EBFC05B0E8E}" srcId="{D11B0A93-A428-4FAB-B905-308FBB7798CA}" destId="{99E41D48-6F04-458C-9C11-A3EFBAEE2744}" srcOrd="3" destOrd="0" parTransId="{81CABEAF-D99C-4944-9E74-656B35C36813}" sibTransId="{4FAC8B55-0C24-4032-85ED-7B32C9EC4D5A}"/>
    <dgm:cxn modelId="{AB117AD5-3880-4946-811E-1A54A0E4D941}" type="presParOf" srcId="{E905E7FB-69D4-47BB-992F-A57120CA8E0A}" destId="{FC8451A3-7193-412A-835E-F43B1881945A}" srcOrd="0" destOrd="0" presId="urn:microsoft.com/office/officeart/2005/8/layout/lProcess1"/>
    <dgm:cxn modelId="{9393B7B4-7290-4AA9-B6C2-B06F1BB7AB08}" type="presParOf" srcId="{FC8451A3-7193-412A-835E-F43B1881945A}" destId="{3E5A36D6-9218-4379-8FB9-DB4CF0055CDB}" srcOrd="0" destOrd="0" presId="urn:microsoft.com/office/officeart/2005/8/layout/lProcess1"/>
    <dgm:cxn modelId="{FA56723B-8B41-43BE-9325-166D571876DE}" type="presParOf" srcId="{FC8451A3-7193-412A-835E-F43B1881945A}" destId="{12173092-0E2C-4BF8-B9DF-E5045EE47AE0}" srcOrd="1" destOrd="0" presId="urn:microsoft.com/office/officeart/2005/8/layout/lProcess1"/>
    <dgm:cxn modelId="{A646D205-C2CF-4B12-9D2D-E9AD328FA2ED}" type="presParOf" srcId="{FC8451A3-7193-412A-835E-F43B1881945A}" destId="{AFFDABF3-CC9C-432E-A870-31109B716D6B}" srcOrd="2" destOrd="0" presId="urn:microsoft.com/office/officeart/2005/8/layout/lProcess1"/>
    <dgm:cxn modelId="{29B3B6B7-B231-4204-B2AE-49D13C45B095}" type="presParOf" srcId="{FC8451A3-7193-412A-835E-F43B1881945A}" destId="{6823443F-CACF-4097-AF10-E3F7CB8151D7}" srcOrd="3" destOrd="0" presId="urn:microsoft.com/office/officeart/2005/8/layout/lProcess1"/>
    <dgm:cxn modelId="{355C0213-5367-4090-9E7C-CAA8D776E9D9}" type="presParOf" srcId="{FC8451A3-7193-412A-835E-F43B1881945A}" destId="{88ADFEE7-DE14-4028-B03A-5D24E7FD8CE4}" srcOrd="4" destOrd="0" presId="urn:microsoft.com/office/officeart/2005/8/layout/lProcess1"/>
    <dgm:cxn modelId="{72C34256-FB3E-4D27-9EF5-7108E7BFBA93}" type="presParOf" srcId="{E905E7FB-69D4-47BB-992F-A57120CA8E0A}" destId="{8C10ACB4-58FD-46EF-89AD-E28282EB9C21}" srcOrd="1" destOrd="0" presId="urn:microsoft.com/office/officeart/2005/8/layout/lProcess1"/>
    <dgm:cxn modelId="{128333E7-3A75-4A12-80BC-3EC2B6488512}" type="presParOf" srcId="{E905E7FB-69D4-47BB-992F-A57120CA8E0A}" destId="{5F12E57F-C2D5-4F0D-9A03-4C2E7E9A7D60}" srcOrd="2" destOrd="0" presId="urn:microsoft.com/office/officeart/2005/8/layout/lProcess1"/>
    <dgm:cxn modelId="{73947776-9505-435A-806A-D14592A7784A}" type="presParOf" srcId="{5F12E57F-C2D5-4F0D-9A03-4C2E7E9A7D60}" destId="{D5045D3B-4435-43E7-8C07-7F43B998BD30}" srcOrd="0" destOrd="0" presId="urn:microsoft.com/office/officeart/2005/8/layout/lProcess1"/>
    <dgm:cxn modelId="{3355CD47-60B7-42F9-8404-F4FB296610A4}" type="presParOf" srcId="{5F12E57F-C2D5-4F0D-9A03-4C2E7E9A7D60}" destId="{A999F754-95C5-44CA-ADF9-728770ED59E7}" srcOrd="1" destOrd="0" presId="urn:microsoft.com/office/officeart/2005/8/layout/lProcess1"/>
    <dgm:cxn modelId="{5EF59A56-E4FE-4209-8E81-4BCC488AEDF4}" type="presParOf" srcId="{5F12E57F-C2D5-4F0D-9A03-4C2E7E9A7D60}" destId="{D3499453-990E-46ED-B678-EEFCD1B94F73}" srcOrd="2" destOrd="0" presId="urn:microsoft.com/office/officeart/2005/8/layout/lProcess1"/>
    <dgm:cxn modelId="{597D32ED-0DDE-4EEE-9560-CC9224371989}" type="presParOf" srcId="{5F12E57F-C2D5-4F0D-9A03-4C2E7E9A7D60}" destId="{28791A4F-63AD-4182-803B-B1F4BB685E02}" srcOrd="3" destOrd="0" presId="urn:microsoft.com/office/officeart/2005/8/layout/lProcess1"/>
    <dgm:cxn modelId="{75F277E0-106F-4398-BF45-B1676DC2D5B3}" type="presParOf" srcId="{5F12E57F-C2D5-4F0D-9A03-4C2E7E9A7D60}" destId="{AAF79484-B869-46FD-A0CE-477D3D205616}" srcOrd="4" destOrd="0" presId="urn:microsoft.com/office/officeart/2005/8/layout/lProcess1"/>
    <dgm:cxn modelId="{2A3F7F5F-9696-428E-B103-AF84F3800D78}" type="presParOf" srcId="{E905E7FB-69D4-47BB-992F-A57120CA8E0A}" destId="{F1030998-273B-45C4-A3CF-B75ACD073434}" srcOrd="3" destOrd="0" presId="urn:microsoft.com/office/officeart/2005/8/layout/lProcess1"/>
    <dgm:cxn modelId="{2362783E-B579-44A2-A6B1-5A9358F7FA02}" type="presParOf" srcId="{E905E7FB-69D4-47BB-992F-A57120CA8E0A}" destId="{701CC067-4247-433B-97C0-87FDD336D8AD}" srcOrd="4" destOrd="0" presId="urn:microsoft.com/office/officeart/2005/8/layout/lProcess1"/>
    <dgm:cxn modelId="{2ECFFD1E-BA83-4DEB-9F50-93A910DBCDB4}" type="presParOf" srcId="{701CC067-4247-433B-97C0-87FDD336D8AD}" destId="{682D3D55-0676-42D1-9764-B39CE1D71377}" srcOrd="0" destOrd="0" presId="urn:microsoft.com/office/officeart/2005/8/layout/lProcess1"/>
    <dgm:cxn modelId="{82DED78D-CB39-439B-96CF-3CE063F3A183}" type="presParOf" srcId="{701CC067-4247-433B-97C0-87FDD336D8AD}" destId="{C4B704B5-DDD3-43CC-BBA2-3AFCBF5299BC}" srcOrd="1" destOrd="0" presId="urn:microsoft.com/office/officeart/2005/8/layout/lProcess1"/>
    <dgm:cxn modelId="{E9752D80-3A72-4455-9859-03B02997D85C}" type="presParOf" srcId="{701CC067-4247-433B-97C0-87FDD336D8AD}" destId="{9120C8D6-AE38-4208-A657-7CE8F5172D7F}" srcOrd="2" destOrd="0" presId="urn:microsoft.com/office/officeart/2005/8/layout/lProcess1"/>
    <dgm:cxn modelId="{6A4E1387-30F0-4EA3-8983-088CFF21F6E5}" type="presParOf" srcId="{701CC067-4247-433B-97C0-87FDD336D8AD}" destId="{2A45A64C-FBD7-436C-9F7E-9FA69EAA2475}" srcOrd="3" destOrd="0" presId="urn:microsoft.com/office/officeart/2005/8/layout/lProcess1"/>
    <dgm:cxn modelId="{A097DEDC-EB70-422F-823B-9A80F0432286}" type="presParOf" srcId="{701CC067-4247-433B-97C0-87FDD336D8AD}" destId="{39141A73-07C3-4402-A1AF-DC977D3CD7AB}" srcOrd="4" destOrd="0" presId="urn:microsoft.com/office/officeart/2005/8/layout/lProcess1"/>
    <dgm:cxn modelId="{D560F0BE-0829-4734-8242-C3DDDC26B753}" type="presParOf" srcId="{E905E7FB-69D4-47BB-992F-A57120CA8E0A}" destId="{632654C1-6D61-4FB3-9C78-98C678F2EFBE}" srcOrd="5" destOrd="0" presId="urn:microsoft.com/office/officeart/2005/8/layout/lProcess1"/>
    <dgm:cxn modelId="{5EBE237A-FFF1-45F0-B2AE-F3957E09FB7F}" type="presParOf" srcId="{E905E7FB-69D4-47BB-992F-A57120CA8E0A}" destId="{8EED052A-57CB-4DF7-932A-526AC6873C54}" srcOrd="6" destOrd="0" presId="urn:microsoft.com/office/officeart/2005/8/layout/lProcess1"/>
    <dgm:cxn modelId="{CEFFE1C2-FF22-4576-B434-B4C70ED6D288}" type="presParOf" srcId="{8EED052A-57CB-4DF7-932A-526AC6873C54}" destId="{36DFE68A-B184-4F75-BD34-27A38B0B09E2}" srcOrd="0" destOrd="0" presId="urn:microsoft.com/office/officeart/2005/8/layout/lProcess1"/>
    <dgm:cxn modelId="{81CA17E9-F747-4A6E-8830-98E91378505D}" type="presParOf" srcId="{8EED052A-57CB-4DF7-932A-526AC6873C54}" destId="{131EC0DB-85F4-40BB-9D83-F6085F885725}" srcOrd="1" destOrd="0" presId="urn:microsoft.com/office/officeart/2005/8/layout/lProcess1"/>
    <dgm:cxn modelId="{930DC630-E0F4-4459-AA1A-C4F1E4A4789B}" type="presParOf" srcId="{8EED052A-57CB-4DF7-932A-526AC6873C54}" destId="{BD3F745E-2B57-4571-88F1-21F5653B11AD}" srcOrd="2" destOrd="0" presId="urn:microsoft.com/office/officeart/2005/8/layout/lProcess1"/>
    <dgm:cxn modelId="{1B090760-15CE-44F4-89A5-FE300D5CC6B9}" type="presParOf" srcId="{8EED052A-57CB-4DF7-932A-526AC6873C54}" destId="{225CACD3-D431-44D2-B075-B9404C41F5B0}" srcOrd="3" destOrd="0" presId="urn:microsoft.com/office/officeart/2005/8/layout/lProcess1"/>
    <dgm:cxn modelId="{251EEE25-C101-4FA0-8F18-901E6FE54BFE}" type="presParOf" srcId="{8EED052A-57CB-4DF7-932A-526AC6873C54}" destId="{14806A3C-9AA2-499E-9B82-CE36AAABC09B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11B0A93-A428-4FAB-B905-308FBB7798CA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DE"/>
        </a:p>
      </dgm:t>
    </dgm:pt>
    <dgm:pt modelId="{63026A0E-6B04-4187-B197-506AAAB886EF}">
      <dgm:prSet phldrT="[Text]" custT="1"/>
      <dgm:spPr/>
      <dgm:t>
        <a:bodyPr/>
        <a:lstStyle/>
        <a:p>
          <a:r>
            <a:rPr lang="de-DE" sz="1000" b="1" dirty="0">
              <a:solidFill>
                <a:srgbClr val="5B5B5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Abteilungsvorstand</a:t>
          </a:r>
          <a:endParaRPr lang="en-DE" sz="1000" b="1" dirty="0">
            <a:solidFill>
              <a:srgbClr val="5B5B5B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B2B9887A-8578-450C-8300-2A43A5A77F4D}" type="parTrans" cxnId="{3F1D988D-4DA9-4F01-BF4C-236D32CBC116}">
      <dgm:prSet/>
      <dgm:spPr/>
      <dgm:t>
        <a:bodyPr/>
        <a:lstStyle/>
        <a:p>
          <a:endParaRPr lang="en-DE" sz="1000">
            <a:solidFill>
              <a:srgbClr val="5B5B5B"/>
            </a:solidFill>
          </a:endParaRPr>
        </a:p>
      </dgm:t>
    </dgm:pt>
    <dgm:pt modelId="{BC17C642-FE68-412A-B7BA-18A1A5090224}" type="sibTrans" cxnId="{3F1D988D-4DA9-4F01-BF4C-236D32CBC116}">
      <dgm:prSet/>
      <dgm:spPr/>
      <dgm:t>
        <a:bodyPr/>
        <a:lstStyle/>
        <a:p>
          <a:endParaRPr lang="en-DE" sz="1000">
            <a:solidFill>
              <a:srgbClr val="5B5B5B"/>
            </a:solidFill>
          </a:endParaRPr>
        </a:p>
      </dgm:t>
    </dgm:pt>
    <dgm:pt modelId="{9E449724-6947-485B-A045-98BCB7B5BCCD}">
      <dgm:prSet phldrT="[Text]" custT="1"/>
      <dgm:spPr/>
      <dgm:t>
        <a:bodyPr/>
        <a:lstStyle/>
        <a:p>
          <a:r>
            <a:rPr lang="de-DE" sz="1000" dirty="0">
              <a:solidFill>
                <a:srgbClr val="5B5B5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Vertreter</a:t>
          </a:r>
          <a:endParaRPr lang="en-DE" sz="1000" dirty="0">
            <a:solidFill>
              <a:srgbClr val="5B5B5B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1664FD66-76FF-4E28-93DD-F9462A3CF4AE}" type="parTrans" cxnId="{C3CC81C3-6D64-4D8B-AB92-A72F449A7834}">
      <dgm:prSet/>
      <dgm:spPr/>
      <dgm:t>
        <a:bodyPr/>
        <a:lstStyle/>
        <a:p>
          <a:endParaRPr lang="en-DE" sz="1000">
            <a:solidFill>
              <a:srgbClr val="5B5B5B"/>
            </a:solidFill>
          </a:endParaRPr>
        </a:p>
      </dgm:t>
    </dgm:pt>
    <dgm:pt modelId="{99B92EF8-FB05-46E7-B8A6-CE06EB647501}" type="sibTrans" cxnId="{C3CC81C3-6D64-4D8B-AB92-A72F449A7834}">
      <dgm:prSet/>
      <dgm:spPr/>
      <dgm:t>
        <a:bodyPr/>
        <a:lstStyle/>
        <a:p>
          <a:endParaRPr lang="en-DE" sz="1000">
            <a:solidFill>
              <a:srgbClr val="5B5B5B"/>
            </a:solidFill>
          </a:endParaRPr>
        </a:p>
      </dgm:t>
    </dgm:pt>
    <dgm:pt modelId="{5AF092C2-4FA7-48CD-8C6E-7CF0ABBCBE42}">
      <dgm:prSet phldrT="[Text]" custT="1"/>
      <dgm:spPr/>
      <dgm:t>
        <a:bodyPr/>
        <a:lstStyle/>
        <a:p>
          <a:r>
            <a:rPr lang="de-DE" sz="1000" dirty="0">
              <a:solidFill>
                <a:srgbClr val="5B5B5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Vertreter</a:t>
          </a:r>
          <a:endParaRPr lang="en-DE" sz="1000" dirty="0">
            <a:solidFill>
              <a:srgbClr val="5B5B5B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ECA96E3-BEB7-4A9E-BD06-C6E18FF50575}" type="parTrans" cxnId="{3EAE8A85-6398-4E80-8720-B7BF5DD7B5D2}">
      <dgm:prSet/>
      <dgm:spPr/>
      <dgm:t>
        <a:bodyPr/>
        <a:lstStyle/>
        <a:p>
          <a:endParaRPr lang="en-DE" sz="1000">
            <a:solidFill>
              <a:srgbClr val="5B5B5B"/>
            </a:solidFill>
          </a:endParaRPr>
        </a:p>
      </dgm:t>
    </dgm:pt>
    <dgm:pt modelId="{75642942-2494-4994-B329-F3FC613B1D64}" type="sibTrans" cxnId="{3EAE8A85-6398-4E80-8720-B7BF5DD7B5D2}">
      <dgm:prSet/>
      <dgm:spPr/>
      <dgm:t>
        <a:bodyPr/>
        <a:lstStyle/>
        <a:p>
          <a:endParaRPr lang="en-DE" sz="1000">
            <a:solidFill>
              <a:srgbClr val="5B5B5B"/>
            </a:solidFill>
          </a:endParaRPr>
        </a:p>
      </dgm:t>
    </dgm:pt>
    <dgm:pt modelId="{99E41D48-6F04-458C-9C11-A3EFBAEE2744}">
      <dgm:prSet phldrT="[Text]" custT="1"/>
      <dgm:spPr/>
      <dgm:t>
        <a:bodyPr/>
        <a:lstStyle/>
        <a:p>
          <a:r>
            <a:rPr lang="de-DE" sz="1000" b="1" dirty="0">
              <a:solidFill>
                <a:srgbClr val="5B5B5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Abteilungsvorstand</a:t>
          </a:r>
          <a:endParaRPr lang="en-DE" sz="1000" b="1" dirty="0">
            <a:solidFill>
              <a:srgbClr val="5B5B5B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1CABEAF-D99C-4944-9E74-656B35C36813}" type="parTrans" cxnId="{9A6A81F8-9374-4B6E-8A56-2EBFC05B0E8E}">
      <dgm:prSet/>
      <dgm:spPr/>
      <dgm:t>
        <a:bodyPr/>
        <a:lstStyle/>
        <a:p>
          <a:endParaRPr lang="en-DE" sz="1000">
            <a:solidFill>
              <a:srgbClr val="5B5B5B"/>
            </a:solidFill>
          </a:endParaRPr>
        </a:p>
      </dgm:t>
    </dgm:pt>
    <dgm:pt modelId="{4FAC8B55-0C24-4032-85ED-7B32C9EC4D5A}" type="sibTrans" cxnId="{9A6A81F8-9374-4B6E-8A56-2EBFC05B0E8E}">
      <dgm:prSet/>
      <dgm:spPr/>
      <dgm:t>
        <a:bodyPr/>
        <a:lstStyle/>
        <a:p>
          <a:endParaRPr lang="en-DE" sz="1000">
            <a:solidFill>
              <a:srgbClr val="5B5B5B"/>
            </a:solidFill>
          </a:endParaRPr>
        </a:p>
      </dgm:t>
    </dgm:pt>
    <dgm:pt modelId="{FE6EEA94-3676-4391-A2AF-84B30E38300B}">
      <dgm:prSet phldrT="[Text]" custT="1"/>
      <dgm:spPr/>
      <dgm:t>
        <a:bodyPr/>
        <a:lstStyle/>
        <a:p>
          <a:r>
            <a:rPr lang="de-DE" sz="1000" dirty="0">
              <a:solidFill>
                <a:srgbClr val="5B5B5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Vertreter</a:t>
          </a:r>
          <a:endParaRPr lang="en-DE" sz="1000" dirty="0">
            <a:solidFill>
              <a:srgbClr val="5B5B5B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812F25C-E9D8-40E1-8576-15A639D54E0D}" type="parTrans" cxnId="{1BA25EE5-FAAD-46CC-853C-7BC766A28562}">
      <dgm:prSet/>
      <dgm:spPr/>
      <dgm:t>
        <a:bodyPr/>
        <a:lstStyle/>
        <a:p>
          <a:endParaRPr lang="en-DE" sz="1000">
            <a:solidFill>
              <a:srgbClr val="5B5B5B"/>
            </a:solidFill>
          </a:endParaRPr>
        </a:p>
      </dgm:t>
    </dgm:pt>
    <dgm:pt modelId="{4D3217FF-A898-44A4-B4D4-6299A635C67E}" type="sibTrans" cxnId="{1BA25EE5-FAAD-46CC-853C-7BC766A28562}">
      <dgm:prSet/>
      <dgm:spPr/>
      <dgm:t>
        <a:bodyPr/>
        <a:lstStyle/>
        <a:p>
          <a:endParaRPr lang="en-DE" sz="1000">
            <a:solidFill>
              <a:srgbClr val="5B5B5B"/>
            </a:solidFill>
          </a:endParaRPr>
        </a:p>
      </dgm:t>
    </dgm:pt>
    <dgm:pt modelId="{6CAA98AB-60B9-4B20-AD7B-B905FBFED575}">
      <dgm:prSet phldrT="[Text]" custT="1"/>
      <dgm:spPr/>
      <dgm:t>
        <a:bodyPr/>
        <a:lstStyle/>
        <a:p>
          <a:r>
            <a:rPr lang="de-DE" sz="1000" dirty="0">
              <a:solidFill>
                <a:srgbClr val="5B5B5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Vertreter</a:t>
          </a:r>
          <a:endParaRPr lang="en-DE" sz="1000" dirty="0">
            <a:solidFill>
              <a:srgbClr val="5B5B5B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0836B53F-D822-438B-AD4F-CCCC1CF99785}" type="parTrans" cxnId="{7C20E647-922D-467D-B041-5FB3052C2B86}">
      <dgm:prSet/>
      <dgm:spPr/>
      <dgm:t>
        <a:bodyPr/>
        <a:lstStyle/>
        <a:p>
          <a:endParaRPr lang="en-DE" sz="1000">
            <a:solidFill>
              <a:srgbClr val="5B5B5B"/>
            </a:solidFill>
          </a:endParaRPr>
        </a:p>
      </dgm:t>
    </dgm:pt>
    <dgm:pt modelId="{E0B15712-09B3-4289-83E5-FCA0AF8BD52B}" type="sibTrans" cxnId="{7C20E647-922D-467D-B041-5FB3052C2B86}">
      <dgm:prSet/>
      <dgm:spPr/>
      <dgm:t>
        <a:bodyPr/>
        <a:lstStyle/>
        <a:p>
          <a:endParaRPr lang="en-DE" sz="1000">
            <a:solidFill>
              <a:srgbClr val="5B5B5B"/>
            </a:solidFill>
          </a:endParaRPr>
        </a:p>
      </dgm:t>
    </dgm:pt>
    <dgm:pt modelId="{AE9A3F17-A4DA-45D3-BCA3-301C83238E2D}">
      <dgm:prSet custT="1"/>
      <dgm:spPr/>
      <dgm:t>
        <a:bodyPr/>
        <a:lstStyle/>
        <a:p>
          <a:r>
            <a:rPr lang="de-DE" sz="1000" b="1" dirty="0">
              <a:solidFill>
                <a:srgbClr val="5B5B5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Abteilungsvorstand</a:t>
          </a:r>
          <a:endParaRPr lang="en-DE" sz="1000" b="1" dirty="0">
            <a:solidFill>
              <a:srgbClr val="5B5B5B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0A0070B-D255-46FC-9DDE-5CA00788436C}" type="parTrans" cxnId="{520958F0-0D50-4472-9424-54CBDCFF99F4}">
      <dgm:prSet/>
      <dgm:spPr/>
      <dgm:t>
        <a:bodyPr/>
        <a:lstStyle/>
        <a:p>
          <a:endParaRPr lang="en-DE" sz="1000">
            <a:solidFill>
              <a:srgbClr val="5B5B5B"/>
            </a:solidFill>
          </a:endParaRPr>
        </a:p>
      </dgm:t>
    </dgm:pt>
    <dgm:pt modelId="{8206C02B-7201-433B-86CE-1AB6CD78593F}" type="sibTrans" cxnId="{520958F0-0D50-4472-9424-54CBDCFF99F4}">
      <dgm:prSet/>
      <dgm:spPr/>
      <dgm:t>
        <a:bodyPr/>
        <a:lstStyle/>
        <a:p>
          <a:endParaRPr lang="en-DE" sz="1000">
            <a:solidFill>
              <a:srgbClr val="5B5B5B"/>
            </a:solidFill>
          </a:endParaRPr>
        </a:p>
      </dgm:t>
    </dgm:pt>
    <dgm:pt modelId="{952F80A5-4682-4391-8957-84CFD71764EC}">
      <dgm:prSet custT="1"/>
      <dgm:spPr/>
      <dgm:t>
        <a:bodyPr/>
        <a:lstStyle/>
        <a:p>
          <a:r>
            <a:rPr lang="de-DE" sz="1000" b="1" dirty="0">
              <a:solidFill>
                <a:srgbClr val="5B5B5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Abteilungsvorstand</a:t>
          </a:r>
          <a:endParaRPr lang="en-DE" sz="1000" b="1" dirty="0">
            <a:solidFill>
              <a:srgbClr val="5B5B5B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3BB05D1F-231D-46D9-B918-183F094338BC}" type="parTrans" cxnId="{0AFA1CE7-9D5A-4748-9D2A-E43E09591586}">
      <dgm:prSet/>
      <dgm:spPr/>
      <dgm:t>
        <a:bodyPr/>
        <a:lstStyle/>
        <a:p>
          <a:endParaRPr lang="en-DE" sz="1000">
            <a:solidFill>
              <a:srgbClr val="5B5B5B"/>
            </a:solidFill>
          </a:endParaRPr>
        </a:p>
      </dgm:t>
    </dgm:pt>
    <dgm:pt modelId="{D12B353F-39E1-4EA8-A116-620BD4E4A824}" type="sibTrans" cxnId="{0AFA1CE7-9D5A-4748-9D2A-E43E09591586}">
      <dgm:prSet/>
      <dgm:spPr/>
      <dgm:t>
        <a:bodyPr/>
        <a:lstStyle/>
        <a:p>
          <a:endParaRPr lang="en-DE" sz="1000">
            <a:solidFill>
              <a:srgbClr val="5B5B5B"/>
            </a:solidFill>
          </a:endParaRPr>
        </a:p>
      </dgm:t>
    </dgm:pt>
    <dgm:pt modelId="{8CD8B958-5842-416C-8EB9-6CF835346279}">
      <dgm:prSet custT="1"/>
      <dgm:spPr/>
      <dgm:t>
        <a:bodyPr/>
        <a:lstStyle/>
        <a:p>
          <a:r>
            <a:rPr lang="de-DE" sz="1000" dirty="0">
              <a:solidFill>
                <a:srgbClr val="5B5B5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Vertreter</a:t>
          </a:r>
          <a:endParaRPr lang="en-DE" sz="1000" dirty="0">
            <a:solidFill>
              <a:srgbClr val="5B5B5B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DE2A3426-4EB2-4D23-8CB3-84BB3142790B}" type="parTrans" cxnId="{D19A0D61-B324-4588-BF00-FFAF55958C0D}">
      <dgm:prSet/>
      <dgm:spPr/>
      <dgm:t>
        <a:bodyPr/>
        <a:lstStyle/>
        <a:p>
          <a:endParaRPr lang="en-DE" sz="1000">
            <a:solidFill>
              <a:srgbClr val="5B5B5B"/>
            </a:solidFill>
          </a:endParaRPr>
        </a:p>
      </dgm:t>
    </dgm:pt>
    <dgm:pt modelId="{E087F174-8786-4FC3-80E9-755AF13BFF20}" type="sibTrans" cxnId="{D19A0D61-B324-4588-BF00-FFAF55958C0D}">
      <dgm:prSet/>
      <dgm:spPr/>
      <dgm:t>
        <a:bodyPr/>
        <a:lstStyle/>
        <a:p>
          <a:endParaRPr lang="en-DE" sz="1000">
            <a:solidFill>
              <a:srgbClr val="5B5B5B"/>
            </a:solidFill>
          </a:endParaRPr>
        </a:p>
      </dgm:t>
    </dgm:pt>
    <dgm:pt modelId="{58D2B99E-9C0B-4C05-9A1D-AB90F7F879CE}">
      <dgm:prSet custT="1"/>
      <dgm:spPr/>
      <dgm:t>
        <a:bodyPr/>
        <a:lstStyle/>
        <a:p>
          <a:r>
            <a:rPr lang="de-DE" sz="1000" dirty="0">
              <a:solidFill>
                <a:srgbClr val="5B5B5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Vertreter</a:t>
          </a:r>
          <a:endParaRPr lang="en-DE" sz="1000" dirty="0">
            <a:solidFill>
              <a:srgbClr val="5B5B5B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DA3B827B-138B-41E3-B62B-937BF21F55F0}" type="parTrans" cxnId="{8D4798E2-F17A-448A-889A-2DE3F7B39233}">
      <dgm:prSet/>
      <dgm:spPr/>
      <dgm:t>
        <a:bodyPr/>
        <a:lstStyle/>
        <a:p>
          <a:endParaRPr lang="en-DE" sz="1000">
            <a:solidFill>
              <a:srgbClr val="5B5B5B"/>
            </a:solidFill>
          </a:endParaRPr>
        </a:p>
      </dgm:t>
    </dgm:pt>
    <dgm:pt modelId="{5E945EF2-4F29-4A82-BE77-E805E51E9C67}" type="sibTrans" cxnId="{8D4798E2-F17A-448A-889A-2DE3F7B39233}">
      <dgm:prSet/>
      <dgm:spPr/>
      <dgm:t>
        <a:bodyPr/>
        <a:lstStyle/>
        <a:p>
          <a:endParaRPr lang="en-DE" sz="1000">
            <a:solidFill>
              <a:srgbClr val="5B5B5B"/>
            </a:solidFill>
          </a:endParaRPr>
        </a:p>
      </dgm:t>
    </dgm:pt>
    <dgm:pt modelId="{5E1122EE-D116-4941-89D3-6884B01B1406}">
      <dgm:prSet custT="1"/>
      <dgm:spPr/>
      <dgm:t>
        <a:bodyPr/>
        <a:lstStyle/>
        <a:p>
          <a:r>
            <a:rPr lang="de-DE" sz="1000" dirty="0">
              <a:solidFill>
                <a:srgbClr val="5B5B5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Vertreter</a:t>
          </a:r>
          <a:endParaRPr lang="en-DE" sz="1000" dirty="0">
            <a:solidFill>
              <a:srgbClr val="5B5B5B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06B5A9D2-C98F-4FD0-B062-17728D439B40}" type="parTrans" cxnId="{FF3B4CE1-7BCA-496E-B70F-2E7C869971DF}">
      <dgm:prSet/>
      <dgm:spPr/>
      <dgm:t>
        <a:bodyPr/>
        <a:lstStyle/>
        <a:p>
          <a:endParaRPr lang="en-DE" sz="1000">
            <a:solidFill>
              <a:srgbClr val="5B5B5B"/>
            </a:solidFill>
          </a:endParaRPr>
        </a:p>
      </dgm:t>
    </dgm:pt>
    <dgm:pt modelId="{768FA1E3-8D8B-44E3-9900-A686F45C917B}" type="sibTrans" cxnId="{FF3B4CE1-7BCA-496E-B70F-2E7C869971DF}">
      <dgm:prSet/>
      <dgm:spPr/>
      <dgm:t>
        <a:bodyPr/>
        <a:lstStyle/>
        <a:p>
          <a:endParaRPr lang="en-DE" sz="1000">
            <a:solidFill>
              <a:srgbClr val="5B5B5B"/>
            </a:solidFill>
          </a:endParaRPr>
        </a:p>
      </dgm:t>
    </dgm:pt>
    <dgm:pt modelId="{E2D08EEE-BB81-4062-A26C-114894C48A2C}">
      <dgm:prSet custT="1"/>
      <dgm:spPr/>
      <dgm:t>
        <a:bodyPr/>
        <a:lstStyle/>
        <a:p>
          <a:r>
            <a:rPr lang="de-DE" sz="1000" dirty="0">
              <a:solidFill>
                <a:srgbClr val="5B5B5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Vertreter</a:t>
          </a:r>
          <a:endParaRPr lang="en-DE" sz="1000" dirty="0">
            <a:solidFill>
              <a:srgbClr val="5B5B5B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0B1D76D3-3911-48CD-998E-A4D3B94DF0B7}" type="parTrans" cxnId="{E9363A65-A01A-4075-B9FA-F309E582AA5C}">
      <dgm:prSet/>
      <dgm:spPr/>
      <dgm:t>
        <a:bodyPr/>
        <a:lstStyle/>
        <a:p>
          <a:endParaRPr lang="en-DE" sz="1000">
            <a:solidFill>
              <a:srgbClr val="5B5B5B"/>
            </a:solidFill>
          </a:endParaRPr>
        </a:p>
      </dgm:t>
    </dgm:pt>
    <dgm:pt modelId="{5B2604C0-4EF6-45CB-A6F9-C4DFB49365AA}" type="sibTrans" cxnId="{E9363A65-A01A-4075-B9FA-F309E582AA5C}">
      <dgm:prSet/>
      <dgm:spPr/>
      <dgm:t>
        <a:bodyPr/>
        <a:lstStyle/>
        <a:p>
          <a:endParaRPr lang="en-DE" sz="1000">
            <a:solidFill>
              <a:srgbClr val="5B5B5B"/>
            </a:solidFill>
          </a:endParaRPr>
        </a:p>
      </dgm:t>
    </dgm:pt>
    <dgm:pt modelId="{E905E7FB-69D4-47BB-992F-A57120CA8E0A}" type="pres">
      <dgm:prSet presAssocID="{D11B0A93-A428-4FAB-B905-308FBB7798CA}" presName="Name0" presStyleCnt="0">
        <dgm:presLayoutVars>
          <dgm:dir/>
          <dgm:animLvl val="lvl"/>
          <dgm:resizeHandles val="exact"/>
        </dgm:presLayoutVars>
      </dgm:prSet>
      <dgm:spPr/>
    </dgm:pt>
    <dgm:pt modelId="{FC8451A3-7193-412A-835E-F43B1881945A}" type="pres">
      <dgm:prSet presAssocID="{63026A0E-6B04-4187-B197-506AAAB886EF}" presName="vertFlow" presStyleCnt="0"/>
      <dgm:spPr/>
    </dgm:pt>
    <dgm:pt modelId="{3E5A36D6-9218-4379-8FB9-DB4CF0055CDB}" type="pres">
      <dgm:prSet presAssocID="{63026A0E-6B04-4187-B197-506AAAB886EF}" presName="header" presStyleLbl="node1" presStyleIdx="0" presStyleCnt="4"/>
      <dgm:spPr/>
    </dgm:pt>
    <dgm:pt modelId="{12173092-0E2C-4BF8-B9DF-E5045EE47AE0}" type="pres">
      <dgm:prSet presAssocID="{1664FD66-76FF-4E28-93DD-F9462A3CF4AE}" presName="parTrans" presStyleLbl="sibTrans2D1" presStyleIdx="0" presStyleCnt="8"/>
      <dgm:spPr/>
    </dgm:pt>
    <dgm:pt modelId="{AFFDABF3-CC9C-432E-A870-31109B716D6B}" type="pres">
      <dgm:prSet presAssocID="{9E449724-6947-485B-A045-98BCB7B5BCCD}" presName="child" presStyleLbl="alignAccFollowNode1" presStyleIdx="0" presStyleCnt="8">
        <dgm:presLayoutVars>
          <dgm:chMax val="0"/>
          <dgm:bulletEnabled val="1"/>
        </dgm:presLayoutVars>
      </dgm:prSet>
      <dgm:spPr/>
    </dgm:pt>
    <dgm:pt modelId="{6823443F-CACF-4097-AF10-E3F7CB8151D7}" type="pres">
      <dgm:prSet presAssocID="{99B92EF8-FB05-46E7-B8A6-CE06EB647501}" presName="sibTrans" presStyleLbl="sibTrans2D1" presStyleIdx="1" presStyleCnt="8"/>
      <dgm:spPr/>
    </dgm:pt>
    <dgm:pt modelId="{88ADFEE7-DE14-4028-B03A-5D24E7FD8CE4}" type="pres">
      <dgm:prSet presAssocID="{5AF092C2-4FA7-48CD-8C6E-7CF0ABBCBE42}" presName="child" presStyleLbl="alignAccFollowNode1" presStyleIdx="1" presStyleCnt="8">
        <dgm:presLayoutVars>
          <dgm:chMax val="0"/>
          <dgm:bulletEnabled val="1"/>
        </dgm:presLayoutVars>
      </dgm:prSet>
      <dgm:spPr/>
    </dgm:pt>
    <dgm:pt modelId="{8C10ACB4-58FD-46EF-89AD-E28282EB9C21}" type="pres">
      <dgm:prSet presAssocID="{63026A0E-6B04-4187-B197-506AAAB886EF}" presName="hSp" presStyleCnt="0"/>
      <dgm:spPr/>
    </dgm:pt>
    <dgm:pt modelId="{5F12E57F-C2D5-4F0D-9A03-4C2E7E9A7D60}" type="pres">
      <dgm:prSet presAssocID="{AE9A3F17-A4DA-45D3-BCA3-301C83238E2D}" presName="vertFlow" presStyleCnt="0"/>
      <dgm:spPr/>
    </dgm:pt>
    <dgm:pt modelId="{D5045D3B-4435-43E7-8C07-7F43B998BD30}" type="pres">
      <dgm:prSet presAssocID="{AE9A3F17-A4DA-45D3-BCA3-301C83238E2D}" presName="header" presStyleLbl="node1" presStyleIdx="1" presStyleCnt="4"/>
      <dgm:spPr/>
    </dgm:pt>
    <dgm:pt modelId="{A999F754-95C5-44CA-ADF9-728770ED59E7}" type="pres">
      <dgm:prSet presAssocID="{DE2A3426-4EB2-4D23-8CB3-84BB3142790B}" presName="parTrans" presStyleLbl="sibTrans2D1" presStyleIdx="2" presStyleCnt="8"/>
      <dgm:spPr/>
    </dgm:pt>
    <dgm:pt modelId="{D3499453-990E-46ED-B678-EEFCD1B94F73}" type="pres">
      <dgm:prSet presAssocID="{8CD8B958-5842-416C-8EB9-6CF835346279}" presName="child" presStyleLbl="alignAccFollowNode1" presStyleIdx="2" presStyleCnt="8">
        <dgm:presLayoutVars>
          <dgm:chMax val="0"/>
          <dgm:bulletEnabled val="1"/>
        </dgm:presLayoutVars>
      </dgm:prSet>
      <dgm:spPr/>
    </dgm:pt>
    <dgm:pt modelId="{28791A4F-63AD-4182-803B-B1F4BB685E02}" type="pres">
      <dgm:prSet presAssocID="{E087F174-8786-4FC3-80E9-755AF13BFF20}" presName="sibTrans" presStyleLbl="sibTrans2D1" presStyleIdx="3" presStyleCnt="8"/>
      <dgm:spPr/>
    </dgm:pt>
    <dgm:pt modelId="{AAF79484-B869-46FD-A0CE-477D3D205616}" type="pres">
      <dgm:prSet presAssocID="{58D2B99E-9C0B-4C05-9A1D-AB90F7F879CE}" presName="child" presStyleLbl="alignAccFollowNode1" presStyleIdx="3" presStyleCnt="8">
        <dgm:presLayoutVars>
          <dgm:chMax val="0"/>
          <dgm:bulletEnabled val="1"/>
        </dgm:presLayoutVars>
      </dgm:prSet>
      <dgm:spPr/>
    </dgm:pt>
    <dgm:pt modelId="{F1030998-273B-45C4-A3CF-B75ACD073434}" type="pres">
      <dgm:prSet presAssocID="{AE9A3F17-A4DA-45D3-BCA3-301C83238E2D}" presName="hSp" presStyleCnt="0"/>
      <dgm:spPr/>
    </dgm:pt>
    <dgm:pt modelId="{701CC067-4247-433B-97C0-87FDD336D8AD}" type="pres">
      <dgm:prSet presAssocID="{952F80A5-4682-4391-8957-84CFD71764EC}" presName="vertFlow" presStyleCnt="0"/>
      <dgm:spPr/>
    </dgm:pt>
    <dgm:pt modelId="{682D3D55-0676-42D1-9764-B39CE1D71377}" type="pres">
      <dgm:prSet presAssocID="{952F80A5-4682-4391-8957-84CFD71764EC}" presName="header" presStyleLbl="node1" presStyleIdx="2" presStyleCnt="4"/>
      <dgm:spPr/>
    </dgm:pt>
    <dgm:pt modelId="{C4B704B5-DDD3-43CC-BBA2-3AFCBF5299BC}" type="pres">
      <dgm:prSet presAssocID="{06B5A9D2-C98F-4FD0-B062-17728D439B40}" presName="parTrans" presStyleLbl="sibTrans2D1" presStyleIdx="4" presStyleCnt="8"/>
      <dgm:spPr/>
    </dgm:pt>
    <dgm:pt modelId="{9120C8D6-AE38-4208-A657-7CE8F5172D7F}" type="pres">
      <dgm:prSet presAssocID="{5E1122EE-D116-4941-89D3-6884B01B1406}" presName="child" presStyleLbl="alignAccFollowNode1" presStyleIdx="4" presStyleCnt="8">
        <dgm:presLayoutVars>
          <dgm:chMax val="0"/>
          <dgm:bulletEnabled val="1"/>
        </dgm:presLayoutVars>
      </dgm:prSet>
      <dgm:spPr/>
    </dgm:pt>
    <dgm:pt modelId="{2A45A64C-FBD7-436C-9F7E-9FA69EAA2475}" type="pres">
      <dgm:prSet presAssocID="{768FA1E3-8D8B-44E3-9900-A686F45C917B}" presName="sibTrans" presStyleLbl="sibTrans2D1" presStyleIdx="5" presStyleCnt="8"/>
      <dgm:spPr/>
    </dgm:pt>
    <dgm:pt modelId="{39141A73-07C3-4402-A1AF-DC977D3CD7AB}" type="pres">
      <dgm:prSet presAssocID="{E2D08EEE-BB81-4062-A26C-114894C48A2C}" presName="child" presStyleLbl="alignAccFollowNode1" presStyleIdx="5" presStyleCnt="8">
        <dgm:presLayoutVars>
          <dgm:chMax val="0"/>
          <dgm:bulletEnabled val="1"/>
        </dgm:presLayoutVars>
      </dgm:prSet>
      <dgm:spPr/>
    </dgm:pt>
    <dgm:pt modelId="{632654C1-6D61-4FB3-9C78-98C678F2EFBE}" type="pres">
      <dgm:prSet presAssocID="{952F80A5-4682-4391-8957-84CFD71764EC}" presName="hSp" presStyleCnt="0"/>
      <dgm:spPr/>
    </dgm:pt>
    <dgm:pt modelId="{8EED052A-57CB-4DF7-932A-526AC6873C54}" type="pres">
      <dgm:prSet presAssocID="{99E41D48-6F04-458C-9C11-A3EFBAEE2744}" presName="vertFlow" presStyleCnt="0"/>
      <dgm:spPr/>
    </dgm:pt>
    <dgm:pt modelId="{36DFE68A-B184-4F75-BD34-27A38B0B09E2}" type="pres">
      <dgm:prSet presAssocID="{99E41D48-6F04-458C-9C11-A3EFBAEE2744}" presName="header" presStyleLbl="node1" presStyleIdx="3" presStyleCnt="4"/>
      <dgm:spPr/>
    </dgm:pt>
    <dgm:pt modelId="{131EC0DB-85F4-40BB-9D83-F6085F885725}" type="pres">
      <dgm:prSet presAssocID="{8812F25C-E9D8-40E1-8576-15A639D54E0D}" presName="parTrans" presStyleLbl="sibTrans2D1" presStyleIdx="6" presStyleCnt="8"/>
      <dgm:spPr/>
    </dgm:pt>
    <dgm:pt modelId="{BD3F745E-2B57-4571-88F1-21F5653B11AD}" type="pres">
      <dgm:prSet presAssocID="{FE6EEA94-3676-4391-A2AF-84B30E38300B}" presName="child" presStyleLbl="alignAccFollowNode1" presStyleIdx="6" presStyleCnt="8">
        <dgm:presLayoutVars>
          <dgm:chMax val="0"/>
          <dgm:bulletEnabled val="1"/>
        </dgm:presLayoutVars>
      </dgm:prSet>
      <dgm:spPr/>
    </dgm:pt>
    <dgm:pt modelId="{225CACD3-D431-44D2-B075-B9404C41F5B0}" type="pres">
      <dgm:prSet presAssocID="{4D3217FF-A898-44A4-B4D4-6299A635C67E}" presName="sibTrans" presStyleLbl="sibTrans2D1" presStyleIdx="7" presStyleCnt="8"/>
      <dgm:spPr/>
    </dgm:pt>
    <dgm:pt modelId="{14806A3C-9AA2-499E-9B82-CE36AAABC09B}" type="pres">
      <dgm:prSet presAssocID="{6CAA98AB-60B9-4B20-AD7B-B905FBFED575}" presName="child" presStyleLbl="alignAccFollowNode1" presStyleIdx="7" presStyleCnt="8">
        <dgm:presLayoutVars>
          <dgm:chMax val="0"/>
          <dgm:bulletEnabled val="1"/>
        </dgm:presLayoutVars>
      </dgm:prSet>
      <dgm:spPr/>
    </dgm:pt>
  </dgm:ptLst>
  <dgm:cxnLst>
    <dgm:cxn modelId="{6192232A-0CEF-429D-97A7-4D5478161A11}" type="presOf" srcId="{58D2B99E-9C0B-4C05-9A1D-AB90F7F879CE}" destId="{AAF79484-B869-46FD-A0CE-477D3D205616}" srcOrd="0" destOrd="0" presId="urn:microsoft.com/office/officeart/2005/8/layout/lProcess1"/>
    <dgm:cxn modelId="{3F2B6A33-654E-404D-B40F-FA8882FDB894}" type="presOf" srcId="{1664FD66-76FF-4E28-93DD-F9462A3CF4AE}" destId="{12173092-0E2C-4BF8-B9DF-E5045EE47AE0}" srcOrd="0" destOrd="0" presId="urn:microsoft.com/office/officeart/2005/8/layout/lProcess1"/>
    <dgm:cxn modelId="{4D282034-C37A-4A31-A1BA-AC4DE74C34A3}" type="presOf" srcId="{8812F25C-E9D8-40E1-8576-15A639D54E0D}" destId="{131EC0DB-85F4-40BB-9D83-F6085F885725}" srcOrd="0" destOrd="0" presId="urn:microsoft.com/office/officeart/2005/8/layout/lProcess1"/>
    <dgm:cxn modelId="{D19A0D61-B324-4588-BF00-FFAF55958C0D}" srcId="{AE9A3F17-A4DA-45D3-BCA3-301C83238E2D}" destId="{8CD8B958-5842-416C-8EB9-6CF835346279}" srcOrd="0" destOrd="0" parTransId="{DE2A3426-4EB2-4D23-8CB3-84BB3142790B}" sibTransId="{E087F174-8786-4FC3-80E9-755AF13BFF20}"/>
    <dgm:cxn modelId="{E9363A65-A01A-4075-B9FA-F309E582AA5C}" srcId="{952F80A5-4682-4391-8957-84CFD71764EC}" destId="{E2D08EEE-BB81-4062-A26C-114894C48A2C}" srcOrd="1" destOrd="0" parTransId="{0B1D76D3-3911-48CD-998E-A4D3B94DF0B7}" sibTransId="{5B2604C0-4EF6-45CB-A6F9-C4DFB49365AA}"/>
    <dgm:cxn modelId="{7C20E647-922D-467D-B041-5FB3052C2B86}" srcId="{99E41D48-6F04-458C-9C11-A3EFBAEE2744}" destId="{6CAA98AB-60B9-4B20-AD7B-B905FBFED575}" srcOrd="1" destOrd="0" parTransId="{0836B53F-D822-438B-AD4F-CCCC1CF99785}" sibTransId="{E0B15712-09B3-4289-83E5-FCA0AF8BD52B}"/>
    <dgm:cxn modelId="{F9026F48-5A14-4A8D-9A3C-5DAFE3DB5884}" type="presOf" srcId="{768FA1E3-8D8B-44E3-9900-A686F45C917B}" destId="{2A45A64C-FBD7-436C-9F7E-9FA69EAA2475}" srcOrd="0" destOrd="0" presId="urn:microsoft.com/office/officeart/2005/8/layout/lProcess1"/>
    <dgm:cxn modelId="{6BF3324D-99A1-485C-BC1E-30751B91D464}" type="presOf" srcId="{06B5A9D2-C98F-4FD0-B062-17728D439B40}" destId="{C4B704B5-DDD3-43CC-BBA2-3AFCBF5299BC}" srcOrd="0" destOrd="0" presId="urn:microsoft.com/office/officeart/2005/8/layout/lProcess1"/>
    <dgm:cxn modelId="{940ECE58-EAB2-49C3-9279-1CAAB355F2DC}" type="presOf" srcId="{8CD8B958-5842-416C-8EB9-6CF835346279}" destId="{D3499453-990E-46ED-B678-EEFCD1B94F73}" srcOrd="0" destOrd="0" presId="urn:microsoft.com/office/officeart/2005/8/layout/lProcess1"/>
    <dgm:cxn modelId="{5F7AEF58-813D-4C3F-B11D-2FAA7EF1D61D}" type="presOf" srcId="{DE2A3426-4EB2-4D23-8CB3-84BB3142790B}" destId="{A999F754-95C5-44CA-ADF9-728770ED59E7}" srcOrd="0" destOrd="0" presId="urn:microsoft.com/office/officeart/2005/8/layout/lProcess1"/>
    <dgm:cxn modelId="{1E15847B-9507-4F56-8BE0-D20ED3B02DC9}" type="presOf" srcId="{9E449724-6947-485B-A045-98BCB7B5BCCD}" destId="{AFFDABF3-CC9C-432E-A870-31109B716D6B}" srcOrd="0" destOrd="0" presId="urn:microsoft.com/office/officeart/2005/8/layout/lProcess1"/>
    <dgm:cxn modelId="{3EAE8A85-6398-4E80-8720-B7BF5DD7B5D2}" srcId="{63026A0E-6B04-4187-B197-506AAAB886EF}" destId="{5AF092C2-4FA7-48CD-8C6E-7CF0ABBCBE42}" srcOrd="1" destOrd="0" parTransId="{EECA96E3-BEB7-4A9E-BD06-C6E18FF50575}" sibTransId="{75642942-2494-4994-B329-F3FC613B1D64}"/>
    <dgm:cxn modelId="{C0F39389-F2ED-4BA8-931D-A4157D8C8508}" type="presOf" srcId="{6CAA98AB-60B9-4B20-AD7B-B905FBFED575}" destId="{14806A3C-9AA2-499E-9B82-CE36AAABC09B}" srcOrd="0" destOrd="0" presId="urn:microsoft.com/office/officeart/2005/8/layout/lProcess1"/>
    <dgm:cxn modelId="{3F1D988D-4DA9-4F01-BF4C-236D32CBC116}" srcId="{D11B0A93-A428-4FAB-B905-308FBB7798CA}" destId="{63026A0E-6B04-4187-B197-506AAAB886EF}" srcOrd="0" destOrd="0" parTransId="{B2B9887A-8578-450C-8300-2A43A5A77F4D}" sibTransId="{BC17C642-FE68-412A-B7BA-18A1A5090224}"/>
    <dgm:cxn modelId="{814DFB94-88A1-4B90-8F6A-D903D29A9548}" type="presOf" srcId="{5AF092C2-4FA7-48CD-8C6E-7CF0ABBCBE42}" destId="{88ADFEE7-DE14-4028-B03A-5D24E7FD8CE4}" srcOrd="0" destOrd="0" presId="urn:microsoft.com/office/officeart/2005/8/layout/lProcess1"/>
    <dgm:cxn modelId="{C3C6E698-3B4F-4D1F-9C9B-CA09BD523A84}" type="presOf" srcId="{E087F174-8786-4FC3-80E9-755AF13BFF20}" destId="{28791A4F-63AD-4182-803B-B1F4BB685E02}" srcOrd="0" destOrd="0" presId="urn:microsoft.com/office/officeart/2005/8/layout/lProcess1"/>
    <dgm:cxn modelId="{41FECDA0-9207-4E5E-960E-BF987F68B6F2}" type="presOf" srcId="{5E1122EE-D116-4941-89D3-6884B01B1406}" destId="{9120C8D6-AE38-4208-A657-7CE8F5172D7F}" srcOrd="0" destOrd="0" presId="urn:microsoft.com/office/officeart/2005/8/layout/lProcess1"/>
    <dgm:cxn modelId="{2031C3A3-CB45-44BE-AAD8-CC6980BDD0E6}" type="presOf" srcId="{FE6EEA94-3676-4391-A2AF-84B30E38300B}" destId="{BD3F745E-2B57-4571-88F1-21F5653B11AD}" srcOrd="0" destOrd="0" presId="urn:microsoft.com/office/officeart/2005/8/layout/lProcess1"/>
    <dgm:cxn modelId="{B555C1A5-4607-426D-A8C3-2EE1F5ABBC6C}" type="presOf" srcId="{99B92EF8-FB05-46E7-B8A6-CE06EB647501}" destId="{6823443F-CACF-4097-AF10-E3F7CB8151D7}" srcOrd="0" destOrd="0" presId="urn:microsoft.com/office/officeart/2005/8/layout/lProcess1"/>
    <dgm:cxn modelId="{C3CC81C3-6D64-4D8B-AB92-A72F449A7834}" srcId="{63026A0E-6B04-4187-B197-506AAAB886EF}" destId="{9E449724-6947-485B-A045-98BCB7B5BCCD}" srcOrd="0" destOrd="0" parTransId="{1664FD66-76FF-4E28-93DD-F9462A3CF4AE}" sibTransId="{99B92EF8-FB05-46E7-B8A6-CE06EB647501}"/>
    <dgm:cxn modelId="{8F2FF4CB-E149-47DA-B91C-2684BF85F2CB}" type="presOf" srcId="{AE9A3F17-A4DA-45D3-BCA3-301C83238E2D}" destId="{D5045D3B-4435-43E7-8C07-7F43B998BD30}" srcOrd="0" destOrd="0" presId="urn:microsoft.com/office/officeart/2005/8/layout/lProcess1"/>
    <dgm:cxn modelId="{33A9EFCC-0CEC-4BBC-8F06-10EC59BB6619}" type="presOf" srcId="{4D3217FF-A898-44A4-B4D4-6299A635C67E}" destId="{225CACD3-D431-44D2-B075-B9404C41F5B0}" srcOrd="0" destOrd="0" presId="urn:microsoft.com/office/officeart/2005/8/layout/lProcess1"/>
    <dgm:cxn modelId="{5B2B58D0-E47A-4B99-A369-63C61A5B6999}" type="presOf" srcId="{D11B0A93-A428-4FAB-B905-308FBB7798CA}" destId="{E905E7FB-69D4-47BB-992F-A57120CA8E0A}" srcOrd="0" destOrd="0" presId="urn:microsoft.com/office/officeart/2005/8/layout/lProcess1"/>
    <dgm:cxn modelId="{A3BF6ADE-0A68-4F9E-8C0E-9F4F9BAAA44C}" type="presOf" srcId="{99E41D48-6F04-458C-9C11-A3EFBAEE2744}" destId="{36DFE68A-B184-4F75-BD34-27A38B0B09E2}" srcOrd="0" destOrd="0" presId="urn:microsoft.com/office/officeart/2005/8/layout/lProcess1"/>
    <dgm:cxn modelId="{F64BC3E0-F871-430E-A569-45F183113A4E}" type="presOf" srcId="{952F80A5-4682-4391-8957-84CFD71764EC}" destId="{682D3D55-0676-42D1-9764-B39CE1D71377}" srcOrd="0" destOrd="0" presId="urn:microsoft.com/office/officeart/2005/8/layout/lProcess1"/>
    <dgm:cxn modelId="{FF3B4CE1-7BCA-496E-B70F-2E7C869971DF}" srcId="{952F80A5-4682-4391-8957-84CFD71764EC}" destId="{5E1122EE-D116-4941-89D3-6884B01B1406}" srcOrd="0" destOrd="0" parTransId="{06B5A9D2-C98F-4FD0-B062-17728D439B40}" sibTransId="{768FA1E3-8D8B-44E3-9900-A686F45C917B}"/>
    <dgm:cxn modelId="{8D4798E2-F17A-448A-889A-2DE3F7B39233}" srcId="{AE9A3F17-A4DA-45D3-BCA3-301C83238E2D}" destId="{58D2B99E-9C0B-4C05-9A1D-AB90F7F879CE}" srcOrd="1" destOrd="0" parTransId="{DA3B827B-138B-41E3-B62B-937BF21F55F0}" sibTransId="{5E945EF2-4F29-4A82-BE77-E805E51E9C67}"/>
    <dgm:cxn modelId="{1BA25EE5-FAAD-46CC-853C-7BC766A28562}" srcId="{99E41D48-6F04-458C-9C11-A3EFBAEE2744}" destId="{FE6EEA94-3676-4391-A2AF-84B30E38300B}" srcOrd="0" destOrd="0" parTransId="{8812F25C-E9D8-40E1-8576-15A639D54E0D}" sibTransId="{4D3217FF-A898-44A4-B4D4-6299A635C67E}"/>
    <dgm:cxn modelId="{0AFA1CE7-9D5A-4748-9D2A-E43E09591586}" srcId="{D11B0A93-A428-4FAB-B905-308FBB7798CA}" destId="{952F80A5-4682-4391-8957-84CFD71764EC}" srcOrd="2" destOrd="0" parTransId="{3BB05D1F-231D-46D9-B918-183F094338BC}" sibTransId="{D12B353F-39E1-4EA8-A116-620BD4E4A824}"/>
    <dgm:cxn modelId="{DDE435EA-8194-49AC-8674-A91A44202264}" type="presOf" srcId="{63026A0E-6B04-4187-B197-506AAAB886EF}" destId="{3E5A36D6-9218-4379-8FB9-DB4CF0055CDB}" srcOrd="0" destOrd="0" presId="urn:microsoft.com/office/officeart/2005/8/layout/lProcess1"/>
    <dgm:cxn modelId="{B4EDBCEC-50BD-4E20-8D4E-AA8A7774A9B3}" type="presOf" srcId="{E2D08EEE-BB81-4062-A26C-114894C48A2C}" destId="{39141A73-07C3-4402-A1AF-DC977D3CD7AB}" srcOrd="0" destOrd="0" presId="urn:microsoft.com/office/officeart/2005/8/layout/lProcess1"/>
    <dgm:cxn modelId="{520958F0-0D50-4472-9424-54CBDCFF99F4}" srcId="{D11B0A93-A428-4FAB-B905-308FBB7798CA}" destId="{AE9A3F17-A4DA-45D3-BCA3-301C83238E2D}" srcOrd="1" destOrd="0" parTransId="{E0A0070B-D255-46FC-9DDE-5CA00788436C}" sibTransId="{8206C02B-7201-433B-86CE-1AB6CD78593F}"/>
    <dgm:cxn modelId="{9A6A81F8-9374-4B6E-8A56-2EBFC05B0E8E}" srcId="{D11B0A93-A428-4FAB-B905-308FBB7798CA}" destId="{99E41D48-6F04-458C-9C11-A3EFBAEE2744}" srcOrd="3" destOrd="0" parTransId="{81CABEAF-D99C-4944-9E74-656B35C36813}" sibTransId="{4FAC8B55-0C24-4032-85ED-7B32C9EC4D5A}"/>
    <dgm:cxn modelId="{AB117AD5-3880-4946-811E-1A54A0E4D941}" type="presParOf" srcId="{E905E7FB-69D4-47BB-992F-A57120CA8E0A}" destId="{FC8451A3-7193-412A-835E-F43B1881945A}" srcOrd="0" destOrd="0" presId="urn:microsoft.com/office/officeart/2005/8/layout/lProcess1"/>
    <dgm:cxn modelId="{9393B7B4-7290-4AA9-B6C2-B06F1BB7AB08}" type="presParOf" srcId="{FC8451A3-7193-412A-835E-F43B1881945A}" destId="{3E5A36D6-9218-4379-8FB9-DB4CF0055CDB}" srcOrd="0" destOrd="0" presId="urn:microsoft.com/office/officeart/2005/8/layout/lProcess1"/>
    <dgm:cxn modelId="{FA56723B-8B41-43BE-9325-166D571876DE}" type="presParOf" srcId="{FC8451A3-7193-412A-835E-F43B1881945A}" destId="{12173092-0E2C-4BF8-B9DF-E5045EE47AE0}" srcOrd="1" destOrd="0" presId="urn:microsoft.com/office/officeart/2005/8/layout/lProcess1"/>
    <dgm:cxn modelId="{A646D205-C2CF-4B12-9D2D-E9AD328FA2ED}" type="presParOf" srcId="{FC8451A3-7193-412A-835E-F43B1881945A}" destId="{AFFDABF3-CC9C-432E-A870-31109B716D6B}" srcOrd="2" destOrd="0" presId="urn:microsoft.com/office/officeart/2005/8/layout/lProcess1"/>
    <dgm:cxn modelId="{29B3B6B7-B231-4204-B2AE-49D13C45B095}" type="presParOf" srcId="{FC8451A3-7193-412A-835E-F43B1881945A}" destId="{6823443F-CACF-4097-AF10-E3F7CB8151D7}" srcOrd="3" destOrd="0" presId="urn:microsoft.com/office/officeart/2005/8/layout/lProcess1"/>
    <dgm:cxn modelId="{355C0213-5367-4090-9E7C-CAA8D776E9D9}" type="presParOf" srcId="{FC8451A3-7193-412A-835E-F43B1881945A}" destId="{88ADFEE7-DE14-4028-B03A-5D24E7FD8CE4}" srcOrd="4" destOrd="0" presId="urn:microsoft.com/office/officeart/2005/8/layout/lProcess1"/>
    <dgm:cxn modelId="{72C34256-FB3E-4D27-9EF5-7108E7BFBA93}" type="presParOf" srcId="{E905E7FB-69D4-47BB-992F-A57120CA8E0A}" destId="{8C10ACB4-58FD-46EF-89AD-E28282EB9C21}" srcOrd="1" destOrd="0" presId="urn:microsoft.com/office/officeart/2005/8/layout/lProcess1"/>
    <dgm:cxn modelId="{128333E7-3A75-4A12-80BC-3EC2B6488512}" type="presParOf" srcId="{E905E7FB-69D4-47BB-992F-A57120CA8E0A}" destId="{5F12E57F-C2D5-4F0D-9A03-4C2E7E9A7D60}" srcOrd="2" destOrd="0" presId="urn:microsoft.com/office/officeart/2005/8/layout/lProcess1"/>
    <dgm:cxn modelId="{73947776-9505-435A-806A-D14592A7784A}" type="presParOf" srcId="{5F12E57F-C2D5-4F0D-9A03-4C2E7E9A7D60}" destId="{D5045D3B-4435-43E7-8C07-7F43B998BD30}" srcOrd="0" destOrd="0" presId="urn:microsoft.com/office/officeart/2005/8/layout/lProcess1"/>
    <dgm:cxn modelId="{3355CD47-60B7-42F9-8404-F4FB296610A4}" type="presParOf" srcId="{5F12E57F-C2D5-4F0D-9A03-4C2E7E9A7D60}" destId="{A999F754-95C5-44CA-ADF9-728770ED59E7}" srcOrd="1" destOrd="0" presId="urn:microsoft.com/office/officeart/2005/8/layout/lProcess1"/>
    <dgm:cxn modelId="{5EF59A56-E4FE-4209-8E81-4BCC488AEDF4}" type="presParOf" srcId="{5F12E57F-C2D5-4F0D-9A03-4C2E7E9A7D60}" destId="{D3499453-990E-46ED-B678-EEFCD1B94F73}" srcOrd="2" destOrd="0" presId="urn:microsoft.com/office/officeart/2005/8/layout/lProcess1"/>
    <dgm:cxn modelId="{597D32ED-0DDE-4EEE-9560-CC9224371989}" type="presParOf" srcId="{5F12E57F-C2D5-4F0D-9A03-4C2E7E9A7D60}" destId="{28791A4F-63AD-4182-803B-B1F4BB685E02}" srcOrd="3" destOrd="0" presId="urn:microsoft.com/office/officeart/2005/8/layout/lProcess1"/>
    <dgm:cxn modelId="{75F277E0-106F-4398-BF45-B1676DC2D5B3}" type="presParOf" srcId="{5F12E57F-C2D5-4F0D-9A03-4C2E7E9A7D60}" destId="{AAF79484-B869-46FD-A0CE-477D3D205616}" srcOrd="4" destOrd="0" presId="urn:microsoft.com/office/officeart/2005/8/layout/lProcess1"/>
    <dgm:cxn modelId="{2A3F7F5F-9696-428E-B103-AF84F3800D78}" type="presParOf" srcId="{E905E7FB-69D4-47BB-992F-A57120CA8E0A}" destId="{F1030998-273B-45C4-A3CF-B75ACD073434}" srcOrd="3" destOrd="0" presId="urn:microsoft.com/office/officeart/2005/8/layout/lProcess1"/>
    <dgm:cxn modelId="{2362783E-B579-44A2-A6B1-5A9358F7FA02}" type="presParOf" srcId="{E905E7FB-69D4-47BB-992F-A57120CA8E0A}" destId="{701CC067-4247-433B-97C0-87FDD336D8AD}" srcOrd="4" destOrd="0" presId="urn:microsoft.com/office/officeart/2005/8/layout/lProcess1"/>
    <dgm:cxn modelId="{2ECFFD1E-BA83-4DEB-9F50-93A910DBCDB4}" type="presParOf" srcId="{701CC067-4247-433B-97C0-87FDD336D8AD}" destId="{682D3D55-0676-42D1-9764-B39CE1D71377}" srcOrd="0" destOrd="0" presId="urn:microsoft.com/office/officeart/2005/8/layout/lProcess1"/>
    <dgm:cxn modelId="{82DED78D-CB39-439B-96CF-3CE063F3A183}" type="presParOf" srcId="{701CC067-4247-433B-97C0-87FDD336D8AD}" destId="{C4B704B5-DDD3-43CC-BBA2-3AFCBF5299BC}" srcOrd="1" destOrd="0" presId="urn:microsoft.com/office/officeart/2005/8/layout/lProcess1"/>
    <dgm:cxn modelId="{E9752D80-3A72-4455-9859-03B02997D85C}" type="presParOf" srcId="{701CC067-4247-433B-97C0-87FDD336D8AD}" destId="{9120C8D6-AE38-4208-A657-7CE8F5172D7F}" srcOrd="2" destOrd="0" presId="urn:microsoft.com/office/officeart/2005/8/layout/lProcess1"/>
    <dgm:cxn modelId="{6A4E1387-30F0-4EA3-8983-088CFF21F6E5}" type="presParOf" srcId="{701CC067-4247-433B-97C0-87FDD336D8AD}" destId="{2A45A64C-FBD7-436C-9F7E-9FA69EAA2475}" srcOrd="3" destOrd="0" presId="urn:microsoft.com/office/officeart/2005/8/layout/lProcess1"/>
    <dgm:cxn modelId="{A097DEDC-EB70-422F-823B-9A80F0432286}" type="presParOf" srcId="{701CC067-4247-433B-97C0-87FDD336D8AD}" destId="{39141A73-07C3-4402-A1AF-DC977D3CD7AB}" srcOrd="4" destOrd="0" presId="urn:microsoft.com/office/officeart/2005/8/layout/lProcess1"/>
    <dgm:cxn modelId="{D560F0BE-0829-4734-8242-C3DDDC26B753}" type="presParOf" srcId="{E905E7FB-69D4-47BB-992F-A57120CA8E0A}" destId="{632654C1-6D61-4FB3-9C78-98C678F2EFBE}" srcOrd="5" destOrd="0" presId="urn:microsoft.com/office/officeart/2005/8/layout/lProcess1"/>
    <dgm:cxn modelId="{5EBE237A-FFF1-45F0-B2AE-F3957E09FB7F}" type="presParOf" srcId="{E905E7FB-69D4-47BB-992F-A57120CA8E0A}" destId="{8EED052A-57CB-4DF7-932A-526AC6873C54}" srcOrd="6" destOrd="0" presId="urn:microsoft.com/office/officeart/2005/8/layout/lProcess1"/>
    <dgm:cxn modelId="{CEFFE1C2-FF22-4576-B434-B4C70ED6D288}" type="presParOf" srcId="{8EED052A-57CB-4DF7-932A-526AC6873C54}" destId="{36DFE68A-B184-4F75-BD34-27A38B0B09E2}" srcOrd="0" destOrd="0" presId="urn:microsoft.com/office/officeart/2005/8/layout/lProcess1"/>
    <dgm:cxn modelId="{81CA17E9-F747-4A6E-8830-98E91378505D}" type="presParOf" srcId="{8EED052A-57CB-4DF7-932A-526AC6873C54}" destId="{131EC0DB-85F4-40BB-9D83-F6085F885725}" srcOrd="1" destOrd="0" presId="urn:microsoft.com/office/officeart/2005/8/layout/lProcess1"/>
    <dgm:cxn modelId="{930DC630-E0F4-4459-AA1A-C4F1E4A4789B}" type="presParOf" srcId="{8EED052A-57CB-4DF7-932A-526AC6873C54}" destId="{BD3F745E-2B57-4571-88F1-21F5653B11AD}" srcOrd="2" destOrd="0" presId="urn:microsoft.com/office/officeart/2005/8/layout/lProcess1"/>
    <dgm:cxn modelId="{1B090760-15CE-44F4-89A5-FE300D5CC6B9}" type="presParOf" srcId="{8EED052A-57CB-4DF7-932A-526AC6873C54}" destId="{225CACD3-D431-44D2-B075-B9404C41F5B0}" srcOrd="3" destOrd="0" presId="urn:microsoft.com/office/officeart/2005/8/layout/lProcess1"/>
    <dgm:cxn modelId="{251EEE25-C101-4FA0-8F18-901E6FE54BFE}" type="presParOf" srcId="{8EED052A-57CB-4DF7-932A-526AC6873C54}" destId="{14806A3C-9AA2-499E-9B82-CE36AAABC09B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11B0A93-A428-4FAB-B905-308FBB7798CA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DE"/>
        </a:p>
      </dgm:t>
    </dgm:pt>
    <dgm:pt modelId="{63026A0E-6B04-4187-B197-506AAAB886EF}">
      <dgm:prSet phldrT="[Text]" custT="1"/>
      <dgm:spPr/>
      <dgm:t>
        <a:bodyPr/>
        <a:lstStyle/>
        <a:p>
          <a:r>
            <a:rPr lang="de-DE" sz="1000" b="1" dirty="0">
              <a:solidFill>
                <a:srgbClr val="5B5B5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Verwaltung</a:t>
          </a:r>
          <a:endParaRPr lang="en-DE" sz="1000" b="1" dirty="0">
            <a:solidFill>
              <a:srgbClr val="5B5B5B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B2B9887A-8578-450C-8300-2A43A5A77F4D}" type="parTrans" cxnId="{3F1D988D-4DA9-4F01-BF4C-236D32CBC116}">
      <dgm:prSet/>
      <dgm:spPr/>
      <dgm:t>
        <a:bodyPr/>
        <a:lstStyle/>
        <a:p>
          <a:endParaRPr lang="en-DE" sz="1000">
            <a:solidFill>
              <a:srgbClr val="5B5B5B"/>
            </a:solidFill>
          </a:endParaRPr>
        </a:p>
      </dgm:t>
    </dgm:pt>
    <dgm:pt modelId="{BC17C642-FE68-412A-B7BA-18A1A5090224}" type="sibTrans" cxnId="{3F1D988D-4DA9-4F01-BF4C-236D32CBC116}">
      <dgm:prSet/>
      <dgm:spPr/>
      <dgm:t>
        <a:bodyPr/>
        <a:lstStyle/>
        <a:p>
          <a:endParaRPr lang="en-DE" sz="1000">
            <a:solidFill>
              <a:srgbClr val="5B5B5B"/>
            </a:solidFill>
          </a:endParaRPr>
        </a:p>
      </dgm:t>
    </dgm:pt>
    <dgm:pt modelId="{9E449724-6947-485B-A045-98BCB7B5BCCD}">
      <dgm:prSet phldrT="[Text]" custT="1"/>
      <dgm:spPr/>
      <dgm:t>
        <a:bodyPr/>
        <a:lstStyle/>
        <a:p>
          <a:r>
            <a:rPr lang="de-DE" sz="1000" dirty="0">
              <a:solidFill>
                <a:srgbClr val="5B5B5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Vertreter</a:t>
          </a:r>
          <a:endParaRPr lang="en-DE" sz="1000" dirty="0">
            <a:solidFill>
              <a:srgbClr val="5B5B5B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1664FD66-76FF-4E28-93DD-F9462A3CF4AE}" type="parTrans" cxnId="{C3CC81C3-6D64-4D8B-AB92-A72F449A7834}">
      <dgm:prSet/>
      <dgm:spPr/>
      <dgm:t>
        <a:bodyPr/>
        <a:lstStyle/>
        <a:p>
          <a:endParaRPr lang="en-DE" sz="1000">
            <a:solidFill>
              <a:srgbClr val="5B5B5B"/>
            </a:solidFill>
          </a:endParaRPr>
        </a:p>
      </dgm:t>
    </dgm:pt>
    <dgm:pt modelId="{99B92EF8-FB05-46E7-B8A6-CE06EB647501}" type="sibTrans" cxnId="{C3CC81C3-6D64-4D8B-AB92-A72F449A7834}">
      <dgm:prSet/>
      <dgm:spPr/>
      <dgm:t>
        <a:bodyPr/>
        <a:lstStyle/>
        <a:p>
          <a:endParaRPr lang="en-DE" sz="1000">
            <a:solidFill>
              <a:srgbClr val="5B5B5B"/>
            </a:solidFill>
          </a:endParaRPr>
        </a:p>
      </dgm:t>
    </dgm:pt>
    <dgm:pt modelId="{5AF092C2-4FA7-48CD-8C6E-7CF0ABBCBE42}">
      <dgm:prSet phldrT="[Text]" custT="1"/>
      <dgm:spPr/>
      <dgm:t>
        <a:bodyPr/>
        <a:lstStyle/>
        <a:p>
          <a:r>
            <a:rPr lang="de-DE" sz="1000" dirty="0">
              <a:solidFill>
                <a:srgbClr val="5B5B5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Jugendvorstand</a:t>
          </a:r>
          <a:endParaRPr lang="en-DE" sz="1000" dirty="0">
            <a:solidFill>
              <a:srgbClr val="5B5B5B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ECA96E3-BEB7-4A9E-BD06-C6E18FF50575}" type="parTrans" cxnId="{3EAE8A85-6398-4E80-8720-B7BF5DD7B5D2}">
      <dgm:prSet/>
      <dgm:spPr/>
      <dgm:t>
        <a:bodyPr/>
        <a:lstStyle/>
        <a:p>
          <a:endParaRPr lang="en-DE" sz="1000">
            <a:solidFill>
              <a:srgbClr val="5B5B5B"/>
            </a:solidFill>
          </a:endParaRPr>
        </a:p>
      </dgm:t>
    </dgm:pt>
    <dgm:pt modelId="{75642942-2494-4994-B329-F3FC613B1D64}" type="sibTrans" cxnId="{3EAE8A85-6398-4E80-8720-B7BF5DD7B5D2}">
      <dgm:prSet/>
      <dgm:spPr/>
      <dgm:t>
        <a:bodyPr/>
        <a:lstStyle/>
        <a:p>
          <a:endParaRPr lang="en-DE" sz="1000">
            <a:solidFill>
              <a:srgbClr val="5B5B5B"/>
            </a:solidFill>
          </a:endParaRPr>
        </a:p>
      </dgm:t>
    </dgm:pt>
    <dgm:pt modelId="{99E41D48-6F04-458C-9C11-A3EFBAEE2744}">
      <dgm:prSet phldrT="[Text]" custT="1"/>
      <dgm:spPr/>
      <dgm:t>
        <a:bodyPr/>
        <a:lstStyle/>
        <a:p>
          <a:r>
            <a:rPr lang="de-DE" sz="1000" b="1" dirty="0">
              <a:solidFill>
                <a:srgbClr val="5B5B5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Spielbetrieb</a:t>
          </a:r>
          <a:endParaRPr lang="en-DE" sz="1000" b="1" dirty="0">
            <a:solidFill>
              <a:srgbClr val="5B5B5B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1CABEAF-D99C-4944-9E74-656B35C36813}" type="parTrans" cxnId="{9A6A81F8-9374-4B6E-8A56-2EBFC05B0E8E}">
      <dgm:prSet/>
      <dgm:spPr/>
      <dgm:t>
        <a:bodyPr/>
        <a:lstStyle/>
        <a:p>
          <a:endParaRPr lang="en-DE" sz="1000">
            <a:solidFill>
              <a:srgbClr val="5B5B5B"/>
            </a:solidFill>
          </a:endParaRPr>
        </a:p>
      </dgm:t>
    </dgm:pt>
    <dgm:pt modelId="{4FAC8B55-0C24-4032-85ED-7B32C9EC4D5A}" type="sibTrans" cxnId="{9A6A81F8-9374-4B6E-8A56-2EBFC05B0E8E}">
      <dgm:prSet/>
      <dgm:spPr/>
      <dgm:t>
        <a:bodyPr/>
        <a:lstStyle/>
        <a:p>
          <a:endParaRPr lang="en-DE" sz="1000">
            <a:solidFill>
              <a:srgbClr val="5B5B5B"/>
            </a:solidFill>
          </a:endParaRPr>
        </a:p>
      </dgm:t>
    </dgm:pt>
    <dgm:pt modelId="{FE6EEA94-3676-4391-A2AF-84B30E38300B}">
      <dgm:prSet phldrT="[Text]" custT="1"/>
      <dgm:spPr/>
      <dgm:t>
        <a:bodyPr/>
        <a:lstStyle/>
        <a:p>
          <a:r>
            <a:rPr lang="de-DE" sz="1000" dirty="0">
              <a:solidFill>
                <a:srgbClr val="5B5B5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Vertreter</a:t>
          </a:r>
          <a:endParaRPr lang="en-DE" sz="1000" dirty="0">
            <a:solidFill>
              <a:srgbClr val="5B5B5B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812F25C-E9D8-40E1-8576-15A639D54E0D}" type="parTrans" cxnId="{1BA25EE5-FAAD-46CC-853C-7BC766A28562}">
      <dgm:prSet/>
      <dgm:spPr/>
      <dgm:t>
        <a:bodyPr/>
        <a:lstStyle/>
        <a:p>
          <a:endParaRPr lang="en-DE" sz="1000">
            <a:solidFill>
              <a:srgbClr val="5B5B5B"/>
            </a:solidFill>
          </a:endParaRPr>
        </a:p>
      </dgm:t>
    </dgm:pt>
    <dgm:pt modelId="{4D3217FF-A898-44A4-B4D4-6299A635C67E}" type="sibTrans" cxnId="{1BA25EE5-FAAD-46CC-853C-7BC766A28562}">
      <dgm:prSet/>
      <dgm:spPr/>
      <dgm:t>
        <a:bodyPr/>
        <a:lstStyle/>
        <a:p>
          <a:endParaRPr lang="en-DE" sz="1000">
            <a:solidFill>
              <a:srgbClr val="5B5B5B"/>
            </a:solidFill>
          </a:endParaRPr>
        </a:p>
      </dgm:t>
    </dgm:pt>
    <dgm:pt modelId="{6CAA98AB-60B9-4B20-AD7B-B905FBFED575}">
      <dgm:prSet phldrT="[Text]" custT="1"/>
      <dgm:spPr/>
      <dgm:t>
        <a:bodyPr/>
        <a:lstStyle/>
        <a:p>
          <a:r>
            <a:rPr lang="de-DE" sz="1000" dirty="0">
              <a:solidFill>
                <a:srgbClr val="5B5B5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Jugendvorstand</a:t>
          </a:r>
          <a:endParaRPr lang="en-DE" sz="1000" dirty="0">
            <a:solidFill>
              <a:srgbClr val="5B5B5B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0836B53F-D822-438B-AD4F-CCCC1CF99785}" type="parTrans" cxnId="{7C20E647-922D-467D-B041-5FB3052C2B86}">
      <dgm:prSet/>
      <dgm:spPr/>
      <dgm:t>
        <a:bodyPr/>
        <a:lstStyle/>
        <a:p>
          <a:endParaRPr lang="en-DE" sz="1000">
            <a:solidFill>
              <a:srgbClr val="5B5B5B"/>
            </a:solidFill>
          </a:endParaRPr>
        </a:p>
      </dgm:t>
    </dgm:pt>
    <dgm:pt modelId="{E0B15712-09B3-4289-83E5-FCA0AF8BD52B}" type="sibTrans" cxnId="{7C20E647-922D-467D-B041-5FB3052C2B86}">
      <dgm:prSet/>
      <dgm:spPr/>
      <dgm:t>
        <a:bodyPr/>
        <a:lstStyle/>
        <a:p>
          <a:endParaRPr lang="en-DE" sz="1000">
            <a:solidFill>
              <a:srgbClr val="5B5B5B"/>
            </a:solidFill>
          </a:endParaRPr>
        </a:p>
      </dgm:t>
    </dgm:pt>
    <dgm:pt modelId="{AE9A3F17-A4DA-45D3-BCA3-301C83238E2D}">
      <dgm:prSet custT="1"/>
      <dgm:spPr/>
      <dgm:t>
        <a:bodyPr/>
        <a:lstStyle/>
        <a:p>
          <a:r>
            <a:rPr lang="de-DE" sz="1000" b="1" dirty="0">
              <a:solidFill>
                <a:srgbClr val="5B5B5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Finanzen</a:t>
          </a:r>
          <a:endParaRPr lang="en-DE" sz="1000" b="1" dirty="0">
            <a:solidFill>
              <a:srgbClr val="5B5B5B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0A0070B-D255-46FC-9DDE-5CA00788436C}" type="parTrans" cxnId="{520958F0-0D50-4472-9424-54CBDCFF99F4}">
      <dgm:prSet/>
      <dgm:spPr/>
      <dgm:t>
        <a:bodyPr/>
        <a:lstStyle/>
        <a:p>
          <a:endParaRPr lang="en-DE" sz="1000">
            <a:solidFill>
              <a:srgbClr val="5B5B5B"/>
            </a:solidFill>
          </a:endParaRPr>
        </a:p>
      </dgm:t>
    </dgm:pt>
    <dgm:pt modelId="{8206C02B-7201-433B-86CE-1AB6CD78593F}" type="sibTrans" cxnId="{520958F0-0D50-4472-9424-54CBDCFF99F4}">
      <dgm:prSet/>
      <dgm:spPr/>
      <dgm:t>
        <a:bodyPr/>
        <a:lstStyle/>
        <a:p>
          <a:endParaRPr lang="en-DE" sz="1000">
            <a:solidFill>
              <a:srgbClr val="5B5B5B"/>
            </a:solidFill>
          </a:endParaRPr>
        </a:p>
      </dgm:t>
    </dgm:pt>
    <dgm:pt modelId="{952F80A5-4682-4391-8957-84CFD71764EC}">
      <dgm:prSet custT="1"/>
      <dgm:spPr/>
      <dgm:t>
        <a:bodyPr/>
        <a:lstStyle/>
        <a:p>
          <a:r>
            <a:rPr lang="de-DE" sz="1000" b="1" dirty="0">
              <a:solidFill>
                <a:srgbClr val="5B5B5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Organisation</a:t>
          </a:r>
          <a:endParaRPr lang="en-DE" sz="1000" b="1" dirty="0">
            <a:solidFill>
              <a:srgbClr val="5B5B5B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3BB05D1F-231D-46D9-B918-183F094338BC}" type="parTrans" cxnId="{0AFA1CE7-9D5A-4748-9D2A-E43E09591586}">
      <dgm:prSet/>
      <dgm:spPr/>
      <dgm:t>
        <a:bodyPr/>
        <a:lstStyle/>
        <a:p>
          <a:endParaRPr lang="en-DE" sz="1000">
            <a:solidFill>
              <a:srgbClr val="5B5B5B"/>
            </a:solidFill>
          </a:endParaRPr>
        </a:p>
      </dgm:t>
    </dgm:pt>
    <dgm:pt modelId="{D12B353F-39E1-4EA8-A116-620BD4E4A824}" type="sibTrans" cxnId="{0AFA1CE7-9D5A-4748-9D2A-E43E09591586}">
      <dgm:prSet/>
      <dgm:spPr/>
      <dgm:t>
        <a:bodyPr/>
        <a:lstStyle/>
        <a:p>
          <a:endParaRPr lang="en-DE" sz="1000">
            <a:solidFill>
              <a:srgbClr val="5B5B5B"/>
            </a:solidFill>
          </a:endParaRPr>
        </a:p>
      </dgm:t>
    </dgm:pt>
    <dgm:pt modelId="{8CD8B958-5842-416C-8EB9-6CF835346279}">
      <dgm:prSet custT="1"/>
      <dgm:spPr/>
      <dgm:t>
        <a:bodyPr/>
        <a:lstStyle/>
        <a:p>
          <a:r>
            <a:rPr lang="de-DE" sz="1000" dirty="0">
              <a:solidFill>
                <a:srgbClr val="5B5B5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Vertreter</a:t>
          </a:r>
          <a:endParaRPr lang="en-DE" sz="1000" dirty="0">
            <a:solidFill>
              <a:srgbClr val="5B5B5B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DE2A3426-4EB2-4D23-8CB3-84BB3142790B}" type="parTrans" cxnId="{D19A0D61-B324-4588-BF00-FFAF55958C0D}">
      <dgm:prSet/>
      <dgm:spPr/>
      <dgm:t>
        <a:bodyPr/>
        <a:lstStyle/>
        <a:p>
          <a:endParaRPr lang="en-DE" sz="1000">
            <a:solidFill>
              <a:srgbClr val="5B5B5B"/>
            </a:solidFill>
          </a:endParaRPr>
        </a:p>
      </dgm:t>
    </dgm:pt>
    <dgm:pt modelId="{E087F174-8786-4FC3-80E9-755AF13BFF20}" type="sibTrans" cxnId="{D19A0D61-B324-4588-BF00-FFAF55958C0D}">
      <dgm:prSet/>
      <dgm:spPr/>
      <dgm:t>
        <a:bodyPr/>
        <a:lstStyle/>
        <a:p>
          <a:endParaRPr lang="en-DE" sz="1000">
            <a:solidFill>
              <a:srgbClr val="5B5B5B"/>
            </a:solidFill>
          </a:endParaRPr>
        </a:p>
      </dgm:t>
    </dgm:pt>
    <dgm:pt modelId="{58D2B99E-9C0B-4C05-9A1D-AB90F7F879CE}">
      <dgm:prSet custT="1"/>
      <dgm:spPr/>
      <dgm:t>
        <a:bodyPr/>
        <a:lstStyle/>
        <a:p>
          <a:r>
            <a:rPr lang="de-DE" sz="1000" dirty="0">
              <a:solidFill>
                <a:srgbClr val="5B5B5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Jugendvorstand</a:t>
          </a:r>
          <a:endParaRPr lang="en-DE" sz="1000" dirty="0">
            <a:solidFill>
              <a:srgbClr val="5B5B5B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DA3B827B-138B-41E3-B62B-937BF21F55F0}" type="parTrans" cxnId="{8D4798E2-F17A-448A-889A-2DE3F7B39233}">
      <dgm:prSet/>
      <dgm:spPr/>
      <dgm:t>
        <a:bodyPr/>
        <a:lstStyle/>
        <a:p>
          <a:endParaRPr lang="en-DE" sz="1000">
            <a:solidFill>
              <a:srgbClr val="5B5B5B"/>
            </a:solidFill>
          </a:endParaRPr>
        </a:p>
      </dgm:t>
    </dgm:pt>
    <dgm:pt modelId="{5E945EF2-4F29-4A82-BE77-E805E51E9C67}" type="sibTrans" cxnId="{8D4798E2-F17A-448A-889A-2DE3F7B39233}">
      <dgm:prSet/>
      <dgm:spPr/>
      <dgm:t>
        <a:bodyPr/>
        <a:lstStyle/>
        <a:p>
          <a:endParaRPr lang="en-DE" sz="1000">
            <a:solidFill>
              <a:srgbClr val="5B5B5B"/>
            </a:solidFill>
          </a:endParaRPr>
        </a:p>
      </dgm:t>
    </dgm:pt>
    <dgm:pt modelId="{5E1122EE-D116-4941-89D3-6884B01B1406}">
      <dgm:prSet custT="1"/>
      <dgm:spPr/>
      <dgm:t>
        <a:bodyPr/>
        <a:lstStyle/>
        <a:p>
          <a:r>
            <a:rPr lang="de-DE" sz="1000" dirty="0">
              <a:solidFill>
                <a:srgbClr val="5B5B5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Vertreter</a:t>
          </a:r>
          <a:endParaRPr lang="en-DE" sz="1000" dirty="0">
            <a:solidFill>
              <a:srgbClr val="5B5B5B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06B5A9D2-C98F-4FD0-B062-17728D439B40}" type="parTrans" cxnId="{FF3B4CE1-7BCA-496E-B70F-2E7C869971DF}">
      <dgm:prSet/>
      <dgm:spPr/>
      <dgm:t>
        <a:bodyPr/>
        <a:lstStyle/>
        <a:p>
          <a:endParaRPr lang="en-DE" sz="1000">
            <a:solidFill>
              <a:srgbClr val="5B5B5B"/>
            </a:solidFill>
          </a:endParaRPr>
        </a:p>
      </dgm:t>
    </dgm:pt>
    <dgm:pt modelId="{768FA1E3-8D8B-44E3-9900-A686F45C917B}" type="sibTrans" cxnId="{FF3B4CE1-7BCA-496E-B70F-2E7C869971DF}">
      <dgm:prSet/>
      <dgm:spPr/>
      <dgm:t>
        <a:bodyPr/>
        <a:lstStyle/>
        <a:p>
          <a:endParaRPr lang="en-DE" sz="1000">
            <a:solidFill>
              <a:srgbClr val="5B5B5B"/>
            </a:solidFill>
          </a:endParaRPr>
        </a:p>
      </dgm:t>
    </dgm:pt>
    <dgm:pt modelId="{E2D08EEE-BB81-4062-A26C-114894C48A2C}">
      <dgm:prSet custT="1"/>
      <dgm:spPr/>
      <dgm:t>
        <a:bodyPr/>
        <a:lstStyle/>
        <a:p>
          <a:r>
            <a:rPr lang="de-DE" sz="1000" dirty="0">
              <a:solidFill>
                <a:srgbClr val="5B5B5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Jugendvorstand</a:t>
          </a:r>
          <a:endParaRPr lang="en-DE" sz="1000" dirty="0">
            <a:solidFill>
              <a:srgbClr val="5B5B5B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0B1D76D3-3911-48CD-998E-A4D3B94DF0B7}" type="parTrans" cxnId="{E9363A65-A01A-4075-B9FA-F309E582AA5C}">
      <dgm:prSet/>
      <dgm:spPr/>
      <dgm:t>
        <a:bodyPr/>
        <a:lstStyle/>
        <a:p>
          <a:endParaRPr lang="en-DE" sz="1000">
            <a:solidFill>
              <a:srgbClr val="5B5B5B"/>
            </a:solidFill>
          </a:endParaRPr>
        </a:p>
      </dgm:t>
    </dgm:pt>
    <dgm:pt modelId="{5B2604C0-4EF6-45CB-A6F9-C4DFB49365AA}" type="sibTrans" cxnId="{E9363A65-A01A-4075-B9FA-F309E582AA5C}">
      <dgm:prSet/>
      <dgm:spPr/>
      <dgm:t>
        <a:bodyPr/>
        <a:lstStyle/>
        <a:p>
          <a:endParaRPr lang="en-DE" sz="1000">
            <a:solidFill>
              <a:srgbClr val="5B5B5B"/>
            </a:solidFill>
          </a:endParaRPr>
        </a:p>
      </dgm:t>
    </dgm:pt>
    <dgm:pt modelId="{E905E7FB-69D4-47BB-992F-A57120CA8E0A}" type="pres">
      <dgm:prSet presAssocID="{D11B0A93-A428-4FAB-B905-308FBB7798CA}" presName="Name0" presStyleCnt="0">
        <dgm:presLayoutVars>
          <dgm:dir/>
          <dgm:animLvl val="lvl"/>
          <dgm:resizeHandles val="exact"/>
        </dgm:presLayoutVars>
      </dgm:prSet>
      <dgm:spPr/>
    </dgm:pt>
    <dgm:pt modelId="{FC8451A3-7193-412A-835E-F43B1881945A}" type="pres">
      <dgm:prSet presAssocID="{63026A0E-6B04-4187-B197-506AAAB886EF}" presName="vertFlow" presStyleCnt="0"/>
      <dgm:spPr/>
    </dgm:pt>
    <dgm:pt modelId="{3E5A36D6-9218-4379-8FB9-DB4CF0055CDB}" type="pres">
      <dgm:prSet presAssocID="{63026A0E-6B04-4187-B197-506AAAB886EF}" presName="header" presStyleLbl="node1" presStyleIdx="0" presStyleCnt="4"/>
      <dgm:spPr/>
    </dgm:pt>
    <dgm:pt modelId="{12173092-0E2C-4BF8-B9DF-E5045EE47AE0}" type="pres">
      <dgm:prSet presAssocID="{1664FD66-76FF-4E28-93DD-F9462A3CF4AE}" presName="parTrans" presStyleLbl="sibTrans2D1" presStyleIdx="0" presStyleCnt="8"/>
      <dgm:spPr/>
    </dgm:pt>
    <dgm:pt modelId="{AFFDABF3-CC9C-432E-A870-31109B716D6B}" type="pres">
      <dgm:prSet presAssocID="{9E449724-6947-485B-A045-98BCB7B5BCCD}" presName="child" presStyleLbl="alignAccFollowNode1" presStyleIdx="0" presStyleCnt="8">
        <dgm:presLayoutVars>
          <dgm:chMax val="0"/>
          <dgm:bulletEnabled val="1"/>
        </dgm:presLayoutVars>
      </dgm:prSet>
      <dgm:spPr/>
    </dgm:pt>
    <dgm:pt modelId="{6823443F-CACF-4097-AF10-E3F7CB8151D7}" type="pres">
      <dgm:prSet presAssocID="{99B92EF8-FB05-46E7-B8A6-CE06EB647501}" presName="sibTrans" presStyleLbl="sibTrans2D1" presStyleIdx="1" presStyleCnt="8"/>
      <dgm:spPr/>
    </dgm:pt>
    <dgm:pt modelId="{88ADFEE7-DE14-4028-B03A-5D24E7FD8CE4}" type="pres">
      <dgm:prSet presAssocID="{5AF092C2-4FA7-48CD-8C6E-7CF0ABBCBE42}" presName="child" presStyleLbl="alignAccFollowNode1" presStyleIdx="1" presStyleCnt="8">
        <dgm:presLayoutVars>
          <dgm:chMax val="0"/>
          <dgm:bulletEnabled val="1"/>
        </dgm:presLayoutVars>
      </dgm:prSet>
      <dgm:spPr/>
    </dgm:pt>
    <dgm:pt modelId="{8C10ACB4-58FD-46EF-89AD-E28282EB9C21}" type="pres">
      <dgm:prSet presAssocID="{63026A0E-6B04-4187-B197-506AAAB886EF}" presName="hSp" presStyleCnt="0"/>
      <dgm:spPr/>
    </dgm:pt>
    <dgm:pt modelId="{5F12E57F-C2D5-4F0D-9A03-4C2E7E9A7D60}" type="pres">
      <dgm:prSet presAssocID="{AE9A3F17-A4DA-45D3-BCA3-301C83238E2D}" presName="vertFlow" presStyleCnt="0"/>
      <dgm:spPr/>
    </dgm:pt>
    <dgm:pt modelId="{D5045D3B-4435-43E7-8C07-7F43B998BD30}" type="pres">
      <dgm:prSet presAssocID="{AE9A3F17-A4DA-45D3-BCA3-301C83238E2D}" presName="header" presStyleLbl="node1" presStyleIdx="1" presStyleCnt="4"/>
      <dgm:spPr/>
    </dgm:pt>
    <dgm:pt modelId="{A999F754-95C5-44CA-ADF9-728770ED59E7}" type="pres">
      <dgm:prSet presAssocID="{DE2A3426-4EB2-4D23-8CB3-84BB3142790B}" presName="parTrans" presStyleLbl="sibTrans2D1" presStyleIdx="2" presStyleCnt="8"/>
      <dgm:spPr/>
    </dgm:pt>
    <dgm:pt modelId="{D3499453-990E-46ED-B678-EEFCD1B94F73}" type="pres">
      <dgm:prSet presAssocID="{8CD8B958-5842-416C-8EB9-6CF835346279}" presName="child" presStyleLbl="alignAccFollowNode1" presStyleIdx="2" presStyleCnt="8">
        <dgm:presLayoutVars>
          <dgm:chMax val="0"/>
          <dgm:bulletEnabled val="1"/>
        </dgm:presLayoutVars>
      </dgm:prSet>
      <dgm:spPr/>
    </dgm:pt>
    <dgm:pt modelId="{28791A4F-63AD-4182-803B-B1F4BB685E02}" type="pres">
      <dgm:prSet presAssocID="{E087F174-8786-4FC3-80E9-755AF13BFF20}" presName="sibTrans" presStyleLbl="sibTrans2D1" presStyleIdx="3" presStyleCnt="8"/>
      <dgm:spPr/>
    </dgm:pt>
    <dgm:pt modelId="{AAF79484-B869-46FD-A0CE-477D3D205616}" type="pres">
      <dgm:prSet presAssocID="{58D2B99E-9C0B-4C05-9A1D-AB90F7F879CE}" presName="child" presStyleLbl="alignAccFollowNode1" presStyleIdx="3" presStyleCnt="8">
        <dgm:presLayoutVars>
          <dgm:chMax val="0"/>
          <dgm:bulletEnabled val="1"/>
        </dgm:presLayoutVars>
      </dgm:prSet>
      <dgm:spPr/>
    </dgm:pt>
    <dgm:pt modelId="{F1030998-273B-45C4-A3CF-B75ACD073434}" type="pres">
      <dgm:prSet presAssocID="{AE9A3F17-A4DA-45D3-BCA3-301C83238E2D}" presName="hSp" presStyleCnt="0"/>
      <dgm:spPr/>
    </dgm:pt>
    <dgm:pt modelId="{701CC067-4247-433B-97C0-87FDD336D8AD}" type="pres">
      <dgm:prSet presAssocID="{952F80A5-4682-4391-8957-84CFD71764EC}" presName="vertFlow" presStyleCnt="0"/>
      <dgm:spPr/>
    </dgm:pt>
    <dgm:pt modelId="{682D3D55-0676-42D1-9764-B39CE1D71377}" type="pres">
      <dgm:prSet presAssocID="{952F80A5-4682-4391-8957-84CFD71764EC}" presName="header" presStyleLbl="node1" presStyleIdx="2" presStyleCnt="4"/>
      <dgm:spPr/>
    </dgm:pt>
    <dgm:pt modelId="{C4B704B5-DDD3-43CC-BBA2-3AFCBF5299BC}" type="pres">
      <dgm:prSet presAssocID="{06B5A9D2-C98F-4FD0-B062-17728D439B40}" presName="parTrans" presStyleLbl="sibTrans2D1" presStyleIdx="4" presStyleCnt="8"/>
      <dgm:spPr/>
    </dgm:pt>
    <dgm:pt modelId="{9120C8D6-AE38-4208-A657-7CE8F5172D7F}" type="pres">
      <dgm:prSet presAssocID="{5E1122EE-D116-4941-89D3-6884B01B1406}" presName="child" presStyleLbl="alignAccFollowNode1" presStyleIdx="4" presStyleCnt="8">
        <dgm:presLayoutVars>
          <dgm:chMax val="0"/>
          <dgm:bulletEnabled val="1"/>
        </dgm:presLayoutVars>
      </dgm:prSet>
      <dgm:spPr/>
    </dgm:pt>
    <dgm:pt modelId="{2A45A64C-FBD7-436C-9F7E-9FA69EAA2475}" type="pres">
      <dgm:prSet presAssocID="{768FA1E3-8D8B-44E3-9900-A686F45C917B}" presName="sibTrans" presStyleLbl="sibTrans2D1" presStyleIdx="5" presStyleCnt="8"/>
      <dgm:spPr/>
    </dgm:pt>
    <dgm:pt modelId="{39141A73-07C3-4402-A1AF-DC977D3CD7AB}" type="pres">
      <dgm:prSet presAssocID="{E2D08EEE-BB81-4062-A26C-114894C48A2C}" presName="child" presStyleLbl="alignAccFollowNode1" presStyleIdx="5" presStyleCnt="8">
        <dgm:presLayoutVars>
          <dgm:chMax val="0"/>
          <dgm:bulletEnabled val="1"/>
        </dgm:presLayoutVars>
      </dgm:prSet>
      <dgm:spPr/>
    </dgm:pt>
    <dgm:pt modelId="{632654C1-6D61-4FB3-9C78-98C678F2EFBE}" type="pres">
      <dgm:prSet presAssocID="{952F80A5-4682-4391-8957-84CFD71764EC}" presName="hSp" presStyleCnt="0"/>
      <dgm:spPr/>
    </dgm:pt>
    <dgm:pt modelId="{8EED052A-57CB-4DF7-932A-526AC6873C54}" type="pres">
      <dgm:prSet presAssocID="{99E41D48-6F04-458C-9C11-A3EFBAEE2744}" presName="vertFlow" presStyleCnt="0"/>
      <dgm:spPr/>
    </dgm:pt>
    <dgm:pt modelId="{36DFE68A-B184-4F75-BD34-27A38B0B09E2}" type="pres">
      <dgm:prSet presAssocID="{99E41D48-6F04-458C-9C11-A3EFBAEE2744}" presName="header" presStyleLbl="node1" presStyleIdx="3" presStyleCnt="4"/>
      <dgm:spPr/>
    </dgm:pt>
    <dgm:pt modelId="{131EC0DB-85F4-40BB-9D83-F6085F885725}" type="pres">
      <dgm:prSet presAssocID="{8812F25C-E9D8-40E1-8576-15A639D54E0D}" presName="parTrans" presStyleLbl="sibTrans2D1" presStyleIdx="6" presStyleCnt="8"/>
      <dgm:spPr/>
    </dgm:pt>
    <dgm:pt modelId="{BD3F745E-2B57-4571-88F1-21F5653B11AD}" type="pres">
      <dgm:prSet presAssocID="{FE6EEA94-3676-4391-A2AF-84B30E38300B}" presName="child" presStyleLbl="alignAccFollowNode1" presStyleIdx="6" presStyleCnt="8">
        <dgm:presLayoutVars>
          <dgm:chMax val="0"/>
          <dgm:bulletEnabled val="1"/>
        </dgm:presLayoutVars>
      </dgm:prSet>
      <dgm:spPr/>
    </dgm:pt>
    <dgm:pt modelId="{225CACD3-D431-44D2-B075-B9404C41F5B0}" type="pres">
      <dgm:prSet presAssocID="{4D3217FF-A898-44A4-B4D4-6299A635C67E}" presName="sibTrans" presStyleLbl="sibTrans2D1" presStyleIdx="7" presStyleCnt="8"/>
      <dgm:spPr/>
    </dgm:pt>
    <dgm:pt modelId="{14806A3C-9AA2-499E-9B82-CE36AAABC09B}" type="pres">
      <dgm:prSet presAssocID="{6CAA98AB-60B9-4B20-AD7B-B905FBFED575}" presName="child" presStyleLbl="alignAccFollowNode1" presStyleIdx="7" presStyleCnt="8">
        <dgm:presLayoutVars>
          <dgm:chMax val="0"/>
          <dgm:bulletEnabled val="1"/>
        </dgm:presLayoutVars>
      </dgm:prSet>
      <dgm:spPr/>
    </dgm:pt>
  </dgm:ptLst>
  <dgm:cxnLst>
    <dgm:cxn modelId="{6192232A-0CEF-429D-97A7-4D5478161A11}" type="presOf" srcId="{58D2B99E-9C0B-4C05-9A1D-AB90F7F879CE}" destId="{AAF79484-B869-46FD-A0CE-477D3D205616}" srcOrd="0" destOrd="0" presId="urn:microsoft.com/office/officeart/2005/8/layout/lProcess1"/>
    <dgm:cxn modelId="{3F2B6A33-654E-404D-B40F-FA8882FDB894}" type="presOf" srcId="{1664FD66-76FF-4E28-93DD-F9462A3CF4AE}" destId="{12173092-0E2C-4BF8-B9DF-E5045EE47AE0}" srcOrd="0" destOrd="0" presId="urn:microsoft.com/office/officeart/2005/8/layout/lProcess1"/>
    <dgm:cxn modelId="{4D282034-C37A-4A31-A1BA-AC4DE74C34A3}" type="presOf" srcId="{8812F25C-E9D8-40E1-8576-15A639D54E0D}" destId="{131EC0DB-85F4-40BB-9D83-F6085F885725}" srcOrd="0" destOrd="0" presId="urn:microsoft.com/office/officeart/2005/8/layout/lProcess1"/>
    <dgm:cxn modelId="{D19A0D61-B324-4588-BF00-FFAF55958C0D}" srcId="{AE9A3F17-A4DA-45D3-BCA3-301C83238E2D}" destId="{8CD8B958-5842-416C-8EB9-6CF835346279}" srcOrd="0" destOrd="0" parTransId="{DE2A3426-4EB2-4D23-8CB3-84BB3142790B}" sibTransId="{E087F174-8786-4FC3-80E9-755AF13BFF20}"/>
    <dgm:cxn modelId="{E9363A65-A01A-4075-B9FA-F309E582AA5C}" srcId="{952F80A5-4682-4391-8957-84CFD71764EC}" destId="{E2D08EEE-BB81-4062-A26C-114894C48A2C}" srcOrd="1" destOrd="0" parTransId="{0B1D76D3-3911-48CD-998E-A4D3B94DF0B7}" sibTransId="{5B2604C0-4EF6-45CB-A6F9-C4DFB49365AA}"/>
    <dgm:cxn modelId="{7C20E647-922D-467D-B041-5FB3052C2B86}" srcId="{99E41D48-6F04-458C-9C11-A3EFBAEE2744}" destId="{6CAA98AB-60B9-4B20-AD7B-B905FBFED575}" srcOrd="1" destOrd="0" parTransId="{0836B53F-D822-438B-AD4F-CCCC1CF99785}" sibTransId="{E0B15712-09B3-4289-83E5-FCA0AF8BD52B}"/>
    <dgm:cxn modelId="{F9026F48-5A14-4A8D-9A3C-5DAFE3DB5884}" type="presOf" srcId="{768FA1E3-8D8B-44E3-9900-A686F45C917B}" destId="{2A45A64C-FBD7-436C-9F7E-9FA69EAA2475}" srcOrd="0" destOrd="0" presId="urn:microsoft.com/office/officeart/2005/8/layout/lProcess1"/>
    <dgm:cxn modelId="{6BF3324D-99A1-485C-BC1E-30751B91D464}" type="presOf" srcId="{06B5A9D2-C98F-4FD0-B062-17728D439B40}" destId="{C4B704B5-DDD3-43CC-BBA2-3AFCBF5299BC}" srcOrd="0" destOrd="0" presId="urn:microsoft.com/office/officeart/2005/8/layout/lProcess1"/>
    <dgm:cxn modelId="{940ECE58-EAB2-49C3-9279-1CAAB355F2DC}" type="presOf" srcId="{8CD8B958-5842-416C-8EB9-6CF835346279}" destId="{D3499453-990E-46ED-B678-EEFCD1B94F73}" srcOrd="0" destOrd="0" presId="urn:microsoft.com/office/officeart/2005/8/layout/lProcess1"/>
    <dgm:cxn modelId="{5F7AEF58-813D-4C3F-B11D-2FAA7EF1D61D}" type="presOf" srcId="{DE2A3426-4EB2-4D23-8CB3-84BB3142790B}" destId="{A999F754-95C5-44CA-ADF9-728770ED59E7}" srcOrd="0" destOrd="0" presId="urn:microsoft.com/office/officeart/2005/8/layout/lProcess1"/>
    <dgm:cxn modelId="{1E15847B-9507-4F56-8BE0-D20ED3B02DC9}" type="presOf" srcId="{9E449724-6947-485B-A045-98BCB7B5BCCD}" destId="{AFFDABF3-CC9C-432E-A870-31109B716D6B}" srcOrd="0" destOrd="0" presId="urn:microsoft.com/office/officeart/2005/8/layout/lProcess1"/>
    <dgm:cxn modelId="{3EAE8A85-6398-4E80-8720-B7BF5DD7B5D2}" srcId="{63026A0E-6B04-4187-B197-506AAAB886EF}" destId="{5AF092C2-4FA7-48CD-8C6E-7CF0ABBCBE42}" srcOrd="1" destOrd="0" parTransId="{EECA96E3-BEB7-4A9E-BD06-C6E18FF50575}" sibTransId="{75642942-2494-4994-B329-F3FC613B1D64}"/>
    <dgm:cxn modelId="{C0F39389-F2ED-4BA8-931D-A4157D8C8508}" type="presOf" srcId="{6CAA98AB-60B9-4B20-AD7B-B905FBFED575}" destId="{14806A3C-9AA2-499E-9B82-CE36AAABC09B}" srcOrd="0" destOrd="0" presId="urn:microsoft.com/office/officeart/2005/8/layout/lProcess1"/>
    <dgm:cxn modelId="{3F1D988D-4DA9-4F01-BF4C-236D32CBC116}" srcId="{D11B0A93-A428-4FAB-B905-308FBB7798CA}" destId="{63026A0E-6B04-4187-B197-506AAAB886EF}" srcOrd="0" destOrd="0" parTransId="{B2B9887A-8578-450C-8300-2A43A5A77F4D}" sibTransId="{BC17C642-FE68-412A-B7BA-18A1A5090224}"/>
    <dgm:cxn modelId="{814DFB94-88A1-4B90-8F6A-D903D29A9548}" type="presOf" srcId="{5AF092C2-4FA7-48CD-8C6E-7CF0ABBCBE42}" destId="{88ADFEE7-DE14-4028-B03A-5D24E7FD8CE4}" srcOrd="0" destOrd="0" presId="urn:microsoft.com/office/officeart/2005/8/layout/lProcess1"/>
    <dgm:cxn modelId="{C3C6E698-3B4F-4D1F-9C9B-CA09BD523A84}" type="presOf" srcId="{E087F174-8786-4FC3-80E9-755AF13BFF20}" destId="{28791A4F-63AD-4182-803B-B1F4BB685E02}" srcOrd="0" destOrd="0" presId="urn:microsoft.com/office/officeart/2005/8/layout/lProcess1"/>
    <dgm:cxn modelId="{41FECDA0-9207-4E5E-960E-BF987F68B6F2}" type="presOf" srcId="{5E1122EE-D116-4941-89D3-6884B01B1406}" destId="{9120C8D6-AE38-4208-A657-7CE8F5172D7F}" srcOrd="0" destOrd="0" presId="urn:microsoft.com/office/officeart/2005/8/layout/lProcess1"/>
    <dgm:cxn modelId="{2031C3A3-CB45-44BE-AAD8-CC6980BDD0E6}" type="presOf" srcId="{FE6EEA94-3676-4391-A2AF-84B30E38300B}" destId="{BD3F745E-2B57-4571-88F1-21F5653B11AD}" srcOrd="0" destOrd="0" presId="urn:microsoft.com/office/officeart/2005/8/layout/lProcess1"/>
    <dgm:cxn modelId="{B555C1A5-4607-426D-A8C3-2EE1F5ABBC6C}" type="presOf" srcId="{99B92EF8-FB05-46E7-B8A6-CE06EB647501}" destId="{6823443F-CACF-4097-AF10-E3F7CB8151D7}" srcOrd="0" destOrd="0" presId="urn:microsoft.com/office/officeart/2005/8/layout/lProcess1"/>
    <dgm:cxn modelId="{C3CC81C3-6D64-4D8B-AB92-A72F449A7834}" srcId="{63026A0E-6B04-4187-B197-506AAAB886EF}" destId="{9E449724-6947-485B-A045-98BCB7B5BCCD}" srcOrd="0" destOrd="0" parTransId="{1664FD66-76FF-4E28-93DD-F9462A3CF4AE}" sibTransId="{99B92EF8-FB05-46E7-B8A6-CE06EB647501}"/>
    <dgm:cxn modelId="{8F2FF4CB-E149-47DA-B91C-2684BF85F2CB}" type="presOf" srcId="{AE9A3F17-A4DA-45D3-BCA3-301C83238E2D}" destId="{D5045D3B-4435-43E7-8C07-7F43B998BD30}" srcOrd="0" destOrd="0" presId="urn:microsoft.com/office/officeart/2005/8/layout/lProcess1"/>
    <dgm:cxn modelId="{33A9EFCC-0CEC-4BBC-8F06-10EC59BB6619}" type="presOf" srcId="{4D3217FF-A898-44A4-B4D4-6299A635C67E}" destId="{225CACD3-D431-44D2-B075-B9404C41F5B0}" srcOrd="0" destOrd="0" presId="urn:microsoft.com/office/officeart/2005/8/layout/lProcess1"/>
    <dgm:cxn modelId="{5B2B58D0-E47A-4B99-A369-63C61A5B6999}" type="presOf" srcId="{D11B0A93-A428-4FAB-B905-308FBB7798CA}" destId="{E905E7FB-69D4-47BB-992F-A57120CA8E0A}" srcOrd="0" destOrd="0" presId="urn:microsoft.com/office/officeart/2005/8/layout/lProcess1"/>
    <dgm:cxn modelId="{A3BF6ADE-0A68-4F9E-8C0E-9F4F9BAAA44C}" type="presOf" srcId="{99E41D48-6F04-458C-9C11-A3EFBAEE2744}" destId="{36DFE68A-B184-4F75-BD34-27A38B0B09E2}" srcOrd="0" destOrd="0" presId="urn:microsoft.com/office/officeart/2005/8/layout/lProcess1"/>
    <dgm:cxn modelId="{F64BC3E0-F871-430E-A569-45F183113A4E}" type="presOf" srcId="{952F80A5-4682-4391-8957-84CFD71764EC}" destId="{682D3D55-0676-42D1-9764-B39CE1D71377}" srcOrd="0" destOrd="0" presId="urn:microsoft.com/office/officeart/2005/8/layout/lProcess1"/>
    <dgm:cxn modelId="{FF3B4CE1-7BCA-496E-B70F-2E7C869971DF}" srcId="{952F80A5-4682-4391-8957-84CFD71764EC}" destId="{5E1122EE-D116-4941-89D3-6884B01B1406}" srcOrd="0" destOrd="0" parTransId="{06B5A9D2-C98F-4FD0-B062-17728D439B40}" sibTransId="{768FA1E3-8D8B-44E3-9900-A686F45C917B}"/>
    <dgm:cxn modelId="{8D4798E2-F17A-448A-889A-2DE3F7B39233}" srcId="{AE9A3F17-A4DA-45D3-BCA3-301C83238E2D}" destId="{58D2B99E-9C0B-4C05-9A1D-AB90F7F879CE}" srcOrd="1" destOrd="0" parTransId="{DA3B827B-138B-41E3-B62B-937BF21F55F0}" sibTransId="{5E945EF2-4F29-4A82-BE77-E805E51E9C67}"/>
    <dgm:cxn modelId="{1BA25EE5-FAAD-46CC-853C-7BC766A28562}" srcId="{99E41D48-6F04-458C-9C11-A3EFBAEE2744}" destId="{FE6EEA94-3676-4391-A2AF-84B30E38300B}" srcOrd="0" destOrd="0" parTransId="{8812F25C-E9D8-40E1-8576-15A639D54E0D}" sibTransId="{4D3217FF-A898-44A4-B4D4-6299A635C67E}"/>
    <dgm:cxn modelId="{0AFA1CE7-9D5A-4748-9D2A-E43E09591586}" srcId="{D11B0A93-A428-4FAB-B905-308FBB7798CA}" destId="{952F80A5-4682-4391-8957-84CFD71764EC}" srcOrd="2" destOrd="0" parTransId="{3BB05D1F-231D-46D9-B918-183F094338BC}" sibTransId="{D12B353F-39E1-4EA8-A116-620BD4E4A824}"/>
    <dgm:cxn modelId="{DDE435EA-8194-49AC-8674-A91A44202264}" type="presOf" srcId="{63026A0E-6B04-4187-B197-506AAAB886EF}" destId="{3E5A36D6-9218-4379-8FB9-DB4CF0055CDB}" srcOrd="0" destOrd="0" presId="urn:microsoft.com/office/officeart/2005/8/layout/lProcess1"/>
    <dgm:cxn modelId="{B4EDBCEC-50BD-4E20-8D4E-AA8A7774A9B3}" type="presOf" srcId="{E2D08EEE-BB81-4062-A26C-114894C48A2C}" destId="{39141A73-07C3-4402-A1AF-DC977D3CD7AB}" srcOrd="0" destOrd="0" presId="urn:microsoft.com/office/officeart/2005/8/layout/lProcess1"/>
    <dgm:cxn modelId="{520958F0-0D50-4472-9424-54CBDCFF99F4}" srcId="{D11B0A93-A428-4FAB-B905-308FBB7798CA}" destId="{AE9A3F17-A4DA-45D3-BCA3-301C83238E2D}" srcOrd="1" destOrd="0" parTransId="{E0A0070B-D255-46FC-9DDE-5CA00788436C}" sibTransId="{8206C02B-7201-433B-86CE-1AB6CD78593F}"/>
    <dgm:cxn modelId="{9A6A81F8-9374-4B6E-8A56-2EBFC05B0E8E}" srcId="{D11B0A93-A428-4FAB-B905-308FBB7798CA}" destId="{99E41D48-6F04-458C-9C11-A3EFBAEE2744}" srcOrd="3" destOrd="0" parTransId="{81CABEAF-D99C-4944-9E74-656B35C36813}" sibTransId="{4FAC8B55-0C24-4032-85ED-7B32C9EC4D5A}"/>
    <dgm:cxn modelId="{AB117AD5-3880-4946-811E-1A54A0E4D941}" type="presParOf" srcId="{E905E7FB-69D4-47BB-992F-A57120CA8E0A}" destId="{FC8451A3-7193-412A-835E-F43B1881945A}" srcOrd="0" destOrd="0" presId="urn:microsoft.com/office/officeart/2005/8/layout/lProcess1"/>
    <dgm:cxn modelId="{9393B7B4-7290-4AA9-B6C2-B06F1BB7AB08}" type="presParOf" srcId="{FC8451A3-7193-412A-835E-F43B1881945A}" destId="{3E5A36D6-9218-4379-8FB9-DB4CF0055CDB}" srcOrd="0" destOrd="0" presId="urn:microsoft.com/office/officeart/2005/8/layout/lProcess1"/>
    <dgm:cxn modelId="{FA56723B-8B41-43BE-9325-166D571876DE}" type="presParOf" srcId="{FC8451A3-7193-412A-835E-F43B1881945A}" destId="{12173092-0E2C-4BF8-B9DF-E5045EE47AE0}" srcOrd="1" destOrd="0" presId="urn:microsoft.com/office/officeart/2005/8/layout/lProcess1"/>
    <dgm:cxn modelId="{A646D205-C2CF-4B12-9D2D-E9AD328FA2ED}" type="presParOf" srcId="{FC8451A3-7193-412A-835E-F43B1881945A}" destId="{AFFDABF3-CC9C-432E-A870-31109B716D6B}" srcOrd="2" destOrd="0" presId="urn:microsoft.com/office/officeart/2005/8/layout/lProcess1"/>
    <dgm:cxn modelId="{29B3B6B7-B231-4204-B2AE-49D13C45B095}" type="presParOf" srcId="{FC8451A3-7193-412A-835E-F43B1881945A}" destId="{6823443F-CACF-4097-AF10-E3F7CB8151D7}" srcOrd="3" destOrd="0" presId="urn:microsoft.com/office/officeart/2005/8/layout/lProcess1"/>
    <dgm:cxn modelId="{355C0213-5367-4090-9E7C-CAA8D776E9D9}" type="presParOf" srcId="{FC8451A3-7193-412A-835E-F43B1881945A}" destId="{88ADFEE7-DE14-4028-B03A-5D24E7FD8CE4}" srcOrd="4" destOrd="0" presId="urn:microsoft.com/office/officeart/2005/8/layout/lProcess1"/>
    <dgm:cxn modelId="{72C34256-FB3E-4D27-9EF5-7108E7BFBA93}" type="presParOf" srcId="{E905E7FB-69D4-47BB-992F-A57120CA8E0A}" destId="{8C10ACB4-58FD-46EF-89AD-E28282EB9C21}" srcOrd="1" destOrd="0" presId="urn:microsoft.com/office/officeart/2005/8/layout/lProcess1"/>
    <dgm:cxn modelId="{128333E7-3A75-4A12-80BC-3EC2B6488512}" type="presParOf" srcId="{E905E7FB-69D4-47BB-992F-A57120CA8E0A}" destId="{5F12E57F-C2D5-4F0D-9A03-4C2E7E9A7D60}" srcOrd="2" destOrd="0" presId="urn:microsoft.com/office/officeart/2005/8/layout/lProcess1"/>
    <dgm:cxn modelId="{73947776-9505-435A-806A-D14592A7784A}" type="presParOf" srcId="{5F12E57F-C2D5-4F0D-9A03-4C2E7E9A7D60}" destId="{D5045D3B-4435-43E7-8C07-7F43B998BD30}" srcOrd="0" destOrd="0" presId="urn:microsoft.com/office/officeart/2005/8/layout/lProcess1"/>
    <dgm:cxn modelId="{3355CD47-60B7-42F9-8404-F4FB296610A4}" type="presParOf" srcId="{5F12E57F-C2D5-4F0D-9A03-4C2E7E9A7D60}" destId="{A999F754-95C5-44CA-ADF9-728770ED59E7}" srcOrd="1" destOrd="0" presId="urn:microsoft.com/office/officeart/2005/8/layout/lProcess1"/>
    <dgm:cxn modelId="{5EF59A56-E4FE-4209-8E81-4BCC488AEDF4}" type="presParOf" srcId="{5F12E57F-C2D5-4F0D-9A03-4C2E7E9A7D60}" destId="{D3499453-990E-46ED-B678-EEFCD1B94F73}" srcOrd="2" destOrd="0" presId="urn:microsoft.com/office/officeart/2005/8/layout/lProcess1"/>
    <dgm:cxn modelId="{597D32ED-0DDE-4EEE-9560-CC9224371989}" type="presParOf" srcId="{5F12E57F-C2D5-4F0D-9A03-4C2E7E9A7D60}" destId="{28791A4F-63AD-4182-803B-B1F4BB685E02}" srcOrd="3" destOrd="0" presId="urn:microsoft.com/office/officeart/2005/8/layout/lProcess1"/>
    <dgm:cxn modelId="{75F277E0-106F-4398-BF45-B1676DC2D5B3}" type="presParOf" srcId="{5F12E57F-C2D5-4F0D-9A03-4C2E7E9A7D60}" destId="{AAF79484-B869-46FD-A0CE-477D3D205616}" srcOrd="4" destOrd="0" presId="urn:microsoft.com/office/officeart/2005/8/layout/lProcess1"/>
    <dgm:cxn modelId="{2A3F7F5F-9696-428E-B103-AF84F3800D78}" type="presParOf" srcId="{E905E7FB-69D4-47BB-992F-A57120CA8E0A}" destId="{F1030998-273B-45C4-A3CF-B75ACD073434}" srcOrd="3" destOrd="0" presId="urn:microsoft.com/office/officeart/2005/8/layout/lProcess1"/>
    <dgm:cxn modelId="{2362783E-B579-44A2-A6B1-5A9358F7FA02}" type="presParOf" srcId="{E905E7FB-69D4-47BB-992F-A57120CA8E0A}" destId="{701CC067-4247-433B-97C0-87FDD336D8AD}" srcOrd="4" destOrd="0" presId="urn:microsoft.com/office/officeart/2005/8/layout/lProcess1"/>
    <dgm:cxn modelId="{2ECFFD1E-BA83-4DEB-9F50-93A910DBCDB4}" type="presParOf" srcId="{701CC067-4247-433B-97C0-87FDD336D8AD}" destId="{682D3D55-0676-42D1-9764-B39CE1D71377}" srcOrd="0" destOrd="0" presId="urn:microsoft.com/office/officeart/2005/8/layout/lProcess1"/>
    <dgm:cxn modelId="{82DED78D-CB39-439B-96CF-3CE063F3A183}" type="presParOf" srcId="{701CC067-4247-433B-97C0-87FDD336D8AD}" destId="{C4B704B5-DDD3-43CC-BBA2-3AFCBF5299BC}" srcOrd="1" destOrd="0" presId="urn:microsoft.com/office/officeart/2005/8/layout/lProcess1"/>
    <dgm:cxn modelId="{E9752D80-3A72-4455-9859-03B02997D85C}" type="presParOf" srcId="{701CC067-4247-433B-97C0-87FDD336D8AD}" destId="{9120C8D6-AE38-4208-A657-7CE8F5172D7F}" srcOrd="2" destOrd="0" presId="urn:microsoft.com/office/officeart/2005/8/layout/lProcess1"/>
    <dgm:cxn modelId="{6A4E1387-30F0-4EA3-8983-088CFF21F6E5}" type="presParOf" srcId="{701CC067-4247-433B-97C0-87FDD336D8AD}" destId="{2A45A64C-FBD7-436C-9F7E-9FA69EAA2475}" srcOrd="3" destOrd="0" presId="urn:microsoft.com/office/officeart/2005/8/layout/lProcess1"/>
    <dgm:cxn modelId="{A097DEDC-EB70-422F-823B-9A80F0432286}" type="presParOf" srcId="{701CC067-4247-433B-97C0-87FDD336D8AD}" destId="{39141A73-07C3-4402-A1AF-DC977D3CD7AB}" srcOrd="4" destOrd="0" presId="urn:microsoft.com/office/officeart/2005/8/layout/lProcess1"/>
    <dgm:cxn modelId="{D560F0BE-0829-4734-8242-C3DDDC26B753}" type="presParOf" srcId="{E905E7FB-69D4-47BB-992F-A57120CA8E0A}" destId="{632654C1-6D61-4FB3-9C78-98C678F2EFBE}" srcOrd="5" destOrd="0" presId="urn:microsoft.com/office/officeart/2005/8/layout/lProcess1"/>
    <dgm:cxn modelId="{5EBE237A-FFF1-45F0-B2AE-F3957E09FB7F}" type="presParOf" srcId="{E905E7FB-69D4-47BB-992F-A57120CA8E0A}" destId="{8EED052A-57CB-4DF7-932A-526AC6873C54}" srcOrd="6" destOrd="0" presId="urn:microsoft.com/office/officeart/2005/8/layout/lProcess1"/>
    <dgm:cxn modelId="{CEFFE1C2-FF22-4576-B434-B4C70ED6D288}" type="presParOf" srcId="{8EED052A-57CB-4DF7-932A-526AC6873C54}" destId="{36DFE68A-B184-4F75-BD34-27A38B0B09E2}" srcOrd="0" destOrd="0" presId="urn:microsoft.com/office/officeart/2005/8/layout/lProcess1"/>
    <dgm:cxn modelId="{81CA17E9-F747-4A6E-8830-98E91378505D}" type="presParOf" srcId="{8EED052A-57CB-4DF7-932A-526AC6873C54}" destId="{131EC0DB-85F4-40BB-9D83-F6085F885725}" srcOrd="1" destOrd="0" presId="urn:microsoft.com/office/officeart/2005/8/layout/lProcess1"/>
    <dgm:cxn modelId="{930DC630-E0F4-4459-AA1A-C4F1E4A4789B}" type="presParOf" srcId="{8EED052A-57CB-4DF7-932A-526AC6873C54}" destId="{BD3F745E-2B57-4571-88F1-21F5653B11AD}" srcOrd="2" destOrd="0" presId="urn:microsoft.com/office/officeart/2005/8/layout/lProcess1"/>
    <dgm:cxn modelId="{1B090760-15CE-44F4-89A5-FE300D5CC6B9}" type="presParOf" srcId="{8EED052A-57CB-4DF7-932A-526AC6873C54}" destId="{225CACD3-D431-44D2-B075-B9404C41F5B0}" srcOrd="3" destOrd="0" presId="urn:microsoft.com/office/officeart/2005/8/layout/lProcess1"/>
    <dgm:cxn modelId="{251EEE25-C101-4FA0-8F18-901E6FE54BFE}" type="presParOf" srcId="{8EED052A-57CB-4DF7-932A-526AC6873C54}" destId="{14806A3C-9AA2-499E-9B82-CE36AAABC09B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F0E5BE-3D9B-42AB-A9E6-9FA5A3C74003}">
      <dsp:nvSpPr>
        <dsp:cNvPr id="0" name=""/>
        <dsp:cNvSpPr/>
      </dsp:nvSpPr>
      <dsp:spPr>
        <a:xfrm>
          <a:off x="1621318" y="0"/>
          <a:ext cx="1621318" cy="1293812"/>
        </a:xfrm>
        <a:prstGeom prst="trapezoid">
          <a:avLst>
            <a:gd name="adj" fmla="val 6265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de-DE" sz="11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</a:br>
          <a:br>
            <a:rPr lang="de-DE" sz="11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</a:br>
          <a:r>
            <a:rPr lang="de-DE" sz="1100" kern="1200" dirty="0">
              <a:solidFill>
                <a:srgbClr val="5B5B5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1. Vorstand</a:t>
          </a:r>
          <a:endParaRPr lang="en-DE" sz="1100" kern="1200" dirty="0">
            <a:solidFill>
              <a:srgbClr val="5B5B5B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1621318" y="0"/>
        <a:ext cx="1621318" cy="1293812"/>
      </dsp:txXfrm>
    </dsp:sp>
    <dsp:sp modelId="{EAB808DB-FAE1-4122-AF34-5A21073A23DC}">
      <dsp:nvSpPr>
        <dsp:cNvPr id="0" name=""/>
        <dsp:cNvSpPr/>
      </dsp:nvSpPr>
      <dsp:spPr>
        <a:xfrm>
          <a:off x="810464" y="1268414"/>
          <a:ext cx="3242636" cy="1293812"/>
        </a:xfrm>
        <a:prstGeom prst="trapezoid">
          <a:avLst>
            <a:gd name="adj" fmla="val 6265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 dirty="0">
              <a:solidFill>
                <a:srgbClr val="5B5B5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2. Vorstand </a:t>
          </a:r>
          <a:br>
            <a:rPr lang="de-DE" sz="1000" kern="1200" dirty="0">
              <a:solidFill>
                <a:srgbClr val="5B5B5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</a:br>
          <a:r>
            <a:rPr lang="de-DE" sz="1000" kern="1200" dirty="0">
              <a:solidFill>
                <a:srgbClr val="5B5B5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Schatzmeister </a:t>
          </a:r>
          <a:br>
            <a:rPr lang="de-DE" sz="1000" kern="1200" dirty="0">
              <a:solidFill>
                <a:srgbClr val="5B5B5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</a:br>
          <a:r>
            <a:rPr lang="de-DE" sz="1000" kern="1200" dirty="0">
              <a:solidFill>
                <a:srgbClr val="5B5B5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Schriftführer</a:t>
          </a:r>
          <a:endParaRPr lang="en-DE" sz="1000" kern="1200" dirty="0">
            <a:solidFill>
              <a:srgbClr val="5B5B5B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1377926" y="1268414"/>
        <a:ext cx="2107713" cy="1293812"/>
      </dsp:txXfrm>
    </dsp:sp>
    <dsp:sp modelId="{4CA0901B-B61E-4E35-801D-1D49F26C6112}">
      <dsp:nvSpPr>
        <dsp:cNvPr id="0" name=""/>
        <dsp:cNvSpPr/>
      </dsp:nvSpPr>
      <dsp:spPr>
        <a:xfrm>
          <a:off x="0" y="2567958"/>
          <a:ext cx="4863955" cy="1293812"/>
        </a:xfrm>
        <a:prstGeom prst="trapezoid">
          <a:avLst>
            <a:gd name="adj" fmla="val 6265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 dirty="0">
              <a:solidFill>
                <a:srgbClr val="5B5B5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Beisitzer | Beisitzer | Beisitzer | Beisitzer | Beisitzer</a:t>
          </a:r>
          <a:endParaRPr lang="en-DE" sz="1000" kern="1200" dirty="0">
            <a:solidFill>
              <a:srgbClr val="5B5B5B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851192" y="2567958"/>
        <a:ext cx="3161570" cy="12938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DA2560-A2D0-4A5D-9FE9-E6D98EE49826}">
      <dsp:nvSpPr>
        <dsp:cNvPr id="0" name=""/>
        <dsp:cNvSpPr/>
      </dsp:nvSpPr>
      <dsp:spPr>
        <a:xfrm rot="10800000">
          <a:off x="0" y="0"/>
          <a:ext cx="5551055" cy="1279677"/>
        </a:xfrm>
        <a:prstGeom prst="trapezoid">
          <a:avLst>
            <a:gd name="adj" fmla="val 6977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 dirty="0">
              <a:solidFill>
                <a:srgbClr val="5B5B5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Außendarstellung</a:t>
          </a:r>
          <a:br>
            <a:rPr lang="de-DE" sz="1000" kern="1200" dirty="0">
              <a:solidFill>
                <a:srgbClr val="5B5B5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</a:br>
          <a:r>
            <a:rPr lang="de-DE" sz="1000" kern="1200" dirty="0">
              <a:solidFill>
                <a:srgbClr val="5B5B5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Vorbereiten der Vorstandschaftssitzungen</a:t>
          </a:r>
          <a:br>
            <a:rPr lang="de-DE" sz="1000" kern="1200" dirty="0">
              <a:solidFill>
                <a:srgbClr val="5B5B5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</a:br>
          <a:r>
            <a:rPr lang="de-DE" sz="1000" kern="1200" dirty="0">
              <a:solidFill>
                <a:srgbClr val="5B5B5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Organisation von Veranstaltungen</a:t>
          </a:r>
          <a:br>
            <a:rPr lang="de-DE" sz="1000" kern="1200" dirty="0">
              <a:solidFill>
                <a:srgbClr val="5B5B5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</a:br>
          <a:r>
            <a:rPr lang="de-DE" sz="1000" kern="1200" dirty="0">
              <a:solidFill>
                <a:srgbClr val="5B5B5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Mädchen für alles</a:t>
          </a:r>
          <a:br>
            <a:rPr lang="de-DE" sz="1000" kern="1200" dirty="0">
              <a:solidFill>
                <a:srgbClr val="5B5B5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</a:br>
          <a:endParaRPr lang="en-DE" sz="1000" kern="1200" dirty="0">
            <a:solidFill>
              <a:srgbClr val="5B5B5B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 rot="-10800000">
        <a:off x="971434" y="0"/>
        <a:ext cx="3608185" cy="1279677"/>
      </dsp:txXfrm>
    </dsp:sp>
    <dsp:sp modelId="{08EDE7F8-8CBC-4F17-B77E-9A9020577BD5}">
      <dsp:nvSpPr>
        <dsp:cNvPr id="0" name=""/>
        <dsp:cNvSpPr/>
      </dsp:nvSpPr>
      <dsp:spPr>
        <a:xfrm rot="10800000">
          <a:off x="892912" y="1279677"/>
          <a:ext cx="3765229" cy="1236080"/>
        </a:xfrm>
        <a:prstGeom prst="trapezoid">
          <a:avLst>
            <a:gd name="adj" fmla="val 6977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 dirty="0">
              <a:solidFill>
                <a:srgbClr val="5B5B5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Vertretung des 1. Vorstands</a:t>
          </a:r>
          <a:br>
            <a:rPr lang="de-DE" sz="1000" kern="1200" dirty="0">
              <a:solidFill>
                <a:srgbClr val="5B5B5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</a:br>
          <a:r>
            <a:rPr lang="de-DE" sz="1000" kern="1200" dirty="0">
              <a:solidFill>
                <a:srgbClr val="5B5B5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Alle Kassentätigkeiten</a:t>
          </a:r>
          <a:br>
            <a:rPr lang="de-DE" sz="1000" kern="1200" dirty="0">
              <a:solidFill>
                <a:srgbClr val="5B5B5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</a:br>
          <a:r>
            <a:rPr lang="de-DE" sz="1000" kern="1200" dirty="0">
              <a:solidFill>
                <a:srgbClr val="5B5B5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Protokolle führen</a:t>
          </a:r>
          <a:endParaRPr lang="en-DE" sz="1000" kern="1200" dirty="0">
            <a:solidFill>
              <a:srgbClr val="5B5B5B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 rot="-10800000">
        <a:off x="1551827" y="1279677"/>
        <a:ext cx="2447399" cy="1236080"/>
      </dsp:txXfrm>
    </dsp:sp>
    <dsp:sp modelId="{2619AC98-6B04-4BD5-9689-202357AB320D}">
      <dsp:nvSpPr>
        <dsp:cNvPr id="0" name=""/>
        <dsp:cNvSpPr/>
      </dsp:nvSpPr>
      <dsp:spPr>
        <a:xfrm rot="10800000">
          <a:off x="1755405" y="2515757"/>
          <a:ext cx="2040243" cy="1461987"/>
        </a:xfrm>
        <a:prstGeom prst="trapezoid">
          <a:avLst>
            <a:gd name="adj" fmla="val 6977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 dirty="0">
              <a:solidFill>
                <a:srgbClr val="5B5B5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Keine festen </a:t>
          </a:r>
          <a:br>
            <a:rPr lang="de-DE" sz="1000" kern="1200" dirty="0">
              <a:solidFill>
                <a:srgbClr val="5B5B5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</a:br>
          <a:r>
            <a:rPr lang="de-DE" sz="1000" kern="1200" dirty="0">
              <a:solidFill>
                <a:srgbClr val="5B5B5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Aufgaben</a:t>
          </a:r>
          <a:endParaRPr lang="en-DE" sz="1000" kern="1200" dirty="0">
            <a:solidFill>
              <a:srgbClr val="5B5B5B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 rot="-10800000">
        <a:off x="1755405" y="2515757"/>
        <a:ext cx="2040243" cy="14619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5A36D6-9218-4379-8FB9-DB4CF0055CDB}">
      <dsp:nvSpPr>
        <dsp:cNvPr id="0" name=""/>
        <dsp:cNvSpPr/>
      </dsp:nvSpPr>
      <dsp:spPr>
        <a:xfrm>
          <a:off x="791" y="1041383"/>
          <a:ext cx="1944508" cy="4861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b="1" kern="1200" dirty="0">
              <a:solidFill>
                <a:srgbClr val="5B5B5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Verwaltung</a:t>
          </a:r>
          <a:endParaRPr lang="en-DE" sz="1000" b="1" kern="1200" dirty="0">
            <a:solidFill>
              <a:srgbClr val="5B5B5B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15029" y="1055621"/>
        <a:ext cx="1916032" cy="457651"/>
      </dsp:txXfrm>
    </dsp:sp>
    <dsp:sp modelId="{12173092-0E2C-4BF8-B9DF-E5045EE47AE0}">
      <dsp:nvSpPr>
        <dsp:cNvPr id="0" name=""/>
        <dsp:cNvSpPr/>
      </dsp:nvSpPr>
      <dsp:spPr>
        <a:xfrm rot="5400000">
          <a:off x="930509" y="1570046"/>
          <a:ext cx="85072" cy="8507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FDABF3-CC9C-432E-A870-31109B716D6B}">
      <dsp:nvSpPr>
        <dsp:cNvPr id="0" name=""/>
        <dsp:cNvSpPr/>
      </dsp:nvSpPr>
      <dsp:spPr>
        <a:xfrm>
          <a:off x="791" y="1697654"/>
          <a:ext cx="1944508" cy="48612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 dirty="0">
              <a:solidFill>
                <a:srgbClr val="5B5B5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Vertreter</a:t>
          </a:r>
          <a:endParaRPr lang="en-DE" sz="1000" kern="1200" dirty="0">
            <a:solidFill>
              <a:srgbClr val="5B5B5B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15029" y="1711892"/>
        <a:ext cx="1916032" cy="457651"/>
      </dsp:txXfrm>
    </dsp:sp>
    <dsp:sp modelId="{6823443F-CACF-4097-AF10-E3F7CB8151D7}">
      <dsp:nvSpPr>
        <dsp:cNvPr id="0" name=""/>
        <dsp:cNvSpPr/>
      </dsp:nvSpPr>
      <dsp:spPr>
        <a:xfrm rot="5400000">
          <a:off x="930509" y="2226318"/>
          <a:ext cx="85072" cy="8507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ADFEE7-DE14-4028-B03A-5D24E7FD8CE4}">
      <dsp:nvSpPr>
        <dsp:cNvPr id="0" name=""/>
        <dsp:cNvSpPr/>
      </dsp:nvSpPr>
      <dsp:spPr>
        <a:xfrm>
          <a:off x="791" y="2353926"/>
          <a:ext cx="1944508" cy="48612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 dirty="0">
              <a:solidFill>
                <a:srgbClr val="5B5B5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Vertreter</a:t>
          </a:r>
          <a:endParaRPr lang="en-DE" sz="1000" kern="1200" dirty="0">
            <a:solidFill>
              <a:srgbClr val="5B5B5B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15029" y="2368164"/>
        <a:ext cx="1916032" cy="457651"/>
      </dsp:txXfrm>
    </dsp:sp>
    <dsp:sp modelId="{D5045D3B-4435-43E7-8C07-7F43B998BD30}">
      <dsp:nvSpPr>
        <dsp:cNvPr id="0" name=""/>
        <dsp:cNvSpPr/>
      </dsp:nvSpPr>
      <dsp:spPr>
        <a:xfrm>
          <a:off x="2217531" y="1041383"/>
          <a:ext cx="1944508" cy="4861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b="1" kern="1200" dirty="0">
              <a:solidFill>
                <a:srgbClr val="5B5B5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Finanzen</a:t>
          </a:r>
          <a:endParaRPr lang="en-DE" sz="1000" b="1" kern="1200" dirty="0">
            <a:solidFill>
              <a:srgbClr val="5B5B5B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2231769" y="1055621"/>
        <a:ext cx="1916032" cy="457651"/>
      </dsp:txXfrm>
    </dsp:sp>
    <dsp:sp modelId="{A999F754-95C5-44CA-ADF9-728770ED59E7}">
      <dsp:nvSpPr>
        <dsp:cNvPr id="0" name=""/>
        <dsp:cNvSpPr/>
      </dsp:nvSpPr>
      <dsp:spPr>
        <a:xfrm rot="5400000">
          <a:off x="3147249" y="1570046"/>
          <a:ext cx="85072" cy="8507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499453-990E-46ED-B678-EEFCD1B94F73}">
      <dsp:nvSpPr>
        <dsp:cNvPr id="0" name=""/>
        <dsp:cNvSpPr/>
      </dsp:nvSpPr>
      <dsp:spPr>
        <a:xfrm>
          <a:off x="2217531" y="1697654"/>
          <a:ext cx="1944508" cy="48612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 dirty="0">
              <a:solidFill>
                <a:srgbClr val="5B5B5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Vertreter</a:t>
          </a:r>
          <a:endParaRPr lang="en-DE" sz="1000" kern="1200" dirty="0">
            <a:solidFill>
              <a:srgbClr val="5B5B5B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2231769" y="1711892"/>
        <a:ext cx="1916032" cy="457651"/>
      </dsp:txXfrm>
    </dsp:sp>
    <dsp:sp modelId="{28791A4F-63AD-4182-803B-B1F4BB685E02}">
      <dsp:nvSpPr>
        <dsp:cNvPr id="0" name=""/>
        <dsp:cNvSpPr/>
      </dsp:nvSpPr>
      <dsp:spPr>
        <a:xfrm rot="5400000">
          <a:off x="3147249" y="2226318"/>
          <a:ext cx="85072" cy="8507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F79484-B869-46FD-A0CE-477D3D205616}">
      <dsp:nvSpPr>
        <dsp:cNvPr id="0" name=""/>
        <dsp:cNvSpPr/>
      </dsp:nvSpPr>
      <dsp:spPr>
        <a:xfrm>
          <a:off x="2217531" y="2353926"/>
          <a:ext cx="1944508" cy="48612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 dirty="0">
              <a:solidFill>
                <a:srgbClr val="5B5B5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Vertreter</a:t>
          </a:r>
          <a:endParaRPr lang="en-DE" sz="1000" kern="1200" dirty="0">
            <a:solidFill>
              <a:srgbClr val="5B5B5B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2231769" y="2368164"/>
        <a:ext cx="1916032" cy="457651"/>
      </dsp:txXfrm>
    </dsp:sp>
    <dsp:sp modelId="{682D3D55-0676-42D1-9764-B39CE1D71377}">
      <dsp:nvSpPr>
        <dsp:cNvPr id="0" name=""/>
        <dsp:cNvSpPr/>
      </dsp:nvSpPr>
      <dsp:spPr>
        <a:xfrm>
          <a:off x="4434271" y="1041383"/>
          <a:ext cx="1944508" cy="4861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b="1" kern="1200" dirty="0">
              <a:solidFill>
                <a:srgbClr val="5B5B5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Organisation</a:t>
          </a:r>
          <a:endParaRPr lang="en-DE" sz="1000" b="1" kern="1200" dirty="0">
            <a:solidFill>
              <a:srgbClr val="5B5B5B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4448509" y="1055621"/>
        <a:ext cx="1916032" cy="457651"/>
      </dsp:txXfrm>
    </dsp:sp>
    <dsp:sp modelId="{C4B704B5-DDD3-43CC-BBA2-3AFCBF5299BC}">
      <dsp:nvSpPr>
        <dsp:cNvPr id="0" name=""/>
        <dsp:cNvSpPr/>
      </dsp:nvSpPr>
      <dsp:spPr>
        <a:xfrm rot="5400000">
          <a:off x="5363989" y="1570046"/>
          <a:ext cx="85072" cy="8507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20C8D6-AE38-4208-A657-7CE8F5172D7F}">
      <dsp:nvSpPr>
        <dsp:cNvPr id="0" name=""/>
        <dsp:cNvSpPr/>
      </dsp:nvSpPr>
      <dsp:spPr>
        <a:xfrm>
          <a:off x="4434271" y="1697654"/>
          <a:ext cx="1944508" cy="48612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 dirty="0">
              <a:solidFill>
                <a:srgbClr val="5B5B5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Vertreter</a:t>
          </a:r>
          <a:endParaRPr lang="en-DE" sz="1000" kern="1200" dirty="0">
            <a:solidFill>
              <a:srgbClr val="5B5B5B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4448509" y="1711892"/>
        <a:ext cx="1916032" cy="457651"/>
      </dsp:txXfrm>
    </dsp:sp>
    <dsp:sp modelId="{2A45A64C-FBD7-436C-9F7E-9FA69EAA2475}">
      <dsp:nvSpPr>
        <dsp:cNvPr id="0" name=""/>
        <dsp:cNvSpPr/>
      </dsp:nvSpPr>
      <dsp:spPr>
        <a:xfrm rot="5400000">
          <a:off x="5363989" y="2226318"/>
          <a:ext cx="85072" cy="8507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141A73-07C3-4402-A1AF-DC977D3CD7AB}">
      <dsp:nvSpPr>
        <dsp:cNvPr id="0" name=""/>
        <dsp:cNvSpPr/>
      </dsp:nvSpPr>
      <dsp:spPr>
        <a:xfrm>
          <a:off x="4434271" y="2353926"/>
          <a:ext cx="1944508" cy="48612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 dirty="0">
              <a:solidFill>
                <a:srgbClr val="5B5B5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Vertreter</a:t>
          </a:r>
          <a:endParaRPr lang="en-DE" sz="1000" kern="1200" dirty="0">
            <a:solidFill>
              <a:srgbClr val="5B5B5B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4448509" y="2368164"/>
        <a:ext cx="1916032" cy="457651"/>
      </dsp:txXfrm>
    </dsp:sp>
    <dsp:sp modelId="{36DFE68A-B184-4F75-BD34-27A38B0B09E2}">
      <dsp:nvSpPr>
        <dsp:cNvPr id="0" name=""/>
        <dsp:cNvSpPr/>
      </dsp:nvSpPr>
      <dsp:spPr>
        <a:xfrm>
          <a:off x="6651011" y="1041383"/>
          <a:ext cx="1944508" cy="4861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b="1" kern="1200" dirty="0">
              <a:solidFill>
                <a:srgbClr val="5B5B5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Spielbetrieb</a:t>
          </a:r>
          <a:endParaRPr lang="en-DE" sz="1000" b="1" kern="1200" dirty="0">
            <a:solidFill>
              <a:srgbClr val="5B5B5B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6665249" y="1055621"/>
        <a:ext cx="1916032" cy="457651"/>
      </dsp:txXfrm>
    </dsp:sp>
    <dsp:sp modelId="{131EC0DB-85F4-40BB-9D83-F6085F885725}">
      <dsp:nvSpPr>
        <dsp:cNvPr id="0" name=""/>
        <dsp:cNvSpPr/>
      </dsp:nvSpPr>
      <dsp:spPr>
        <a:xfrm rot="5400000">
          <a:off x="7580730" y="1570046"/>
          <a:ext cx="85072" cy="8507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3F745E-2B57-4571-88F1-21F5653B11AD}">
      <dsp:nvSpPr>
        <dsp:cNvPr id="0" name=""/>
        <dsp:cNvSpPr/>
      </dsp:nvSpPr>
      <dsp:spPr>
        <a:xfrm>
          <a:off x="6651011" y="1697654"/>
          <a:ext cx="1944508" cy="48612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 dirty="0">
              <a:solidFill>
                <a:srgbClr val="5B5B5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Vertreter</a:t>
          </a:r>
          <a:endParaRPr lang="en-DE" sz="1000" kern="1200" dirty="0">
            <a:solidFill>
              <a:srgbClr val="5B5B5B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6665249" y="1711892"/>
        <a:ext cx="1916032" cy="457651"/>
      </dsp:txXfrm>
    </dsp:sp>
    <dsp:sp modelId="{225CACD3-D431-44D2-B075-B9404C41F5B0}">
      <dsp:nvSpPr>
        <dsp:cNvPr id="0" name=""/>
        <dsp:cNvSpPr/>
      </dsp:nvSpPr>
      <dsp:spPr>
        <a:xfrm rot="5400000">
          <a:off x="7580730" y="2226318"/>
          <a:ext cx="85072" cy="8507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806A3C-9AA2-499E-9B82-CE36AAABC09B}">
      <dsp:nvSpPr>
        <dsp:cNvPr id="0" name=""/>
        <dsp:cNvSpPr/>
      </dsp:nvSpPr>
      <dsp:spPr>
        <a:xfrm>
          <a:off x="6651011" y="2353926"/>
          <a:ext cx="1944508" cy="48612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 dirty="0">
              <a:solidFill>
                <a:srgbClr val="5B5B5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Vertreter</a:t>
          </a:r>
          <a:endParaRPr lang="en-DE" sz="1000" kern="1200" dirty="0">
            <a:solidFill>
              <a:srgbClr val="5B5B5B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6665249" y="2368164"/>
        <a:ext cx="1916032" cy="45765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5A36D6-9218-4379-8FB9-DB4CF0055CDB}">
      <dsp:nvSpPr>
        <dsp:cNvPr id="0" name=""/>
        <dsp:cNvSpPr/>
      </dsp:nvSpPr>
      <dsp:spPr>
        <a:xfrm>
          <a:off x="4892" y="737441"/>
          <a:ext cx="1942653" cy="4856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b="1" kern="1200" dirty="0">
              <a:solidFill>
                <a:srgbClr val="5B5B5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Abteilungsvorstand</a:t>
          </a:r>
          <a:endParaRPr lang="en-DE" sz="1000" b="1" kern="1200" dirty="0">
            <a:solidFill>
              <a:srgbClr val="5B5B5B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19117" y="751666"/>
        <a:ext cx="1914203" cy="457213"/>
      </dsp:txXfrm>
    </dsp:sp>
    <dsp:sp modelId="{12173092-0E2C-4BF8-B9DF-E5045EE47AE0}">
      <dsp:nvSpPr>
        <dsp:cNvPr id="0" name=""/>
        <dsp:cNvSpPr/>
      </dsp:nvSpPr>
      <dsp:spPr>
        <a:xfrm rot="5400000">
          <a:off x="933723" y="1265600"/>
          <a:ext cx="84991" cy="8499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FDABF3-CC9C-432E-A870-31109B716D6B}">
      <dsp:nvSpPr>
        <dsp:cNvPr id="0" name=""/>
        <dsp:cNvSpPr/>
      </dsp:nvSpPr>
      <dsp:spPr>
        <a:xfrm>
          <a:off x="4892" y="1393086"/>
          <a:ext cx="1942653" cy="48566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 dirty="0">
              <a:solidFill>
                <a:srgbClr val="5B5B5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Vertreter</a:t>
          </a:r>
          <a:endParaRPr lang="en-DE" sz="1000" kern="1200" dirty="0">
            <a:solidFill>
              <a:srgbClr val="5B5B5B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19117" y="1407311"/>
        <a:ext cx="1914203" cy="457213"/>
      </dsp:txXfrm>
    </dsp:sp>
    <dsp:sp modelId="{6823443F-CACF-4097-AF10-E3F7CB8151D7}">
      <dsp:nvSpPr>
        <dsp:cNvPr id="0" name=""/>
        <dsp:cNvSpPr/>
      </dsp:nvSpPr>
      <dsp:spPr>
        <a:xfrm rot="5400000">
          <a:off x="933723" y="1921245"/>
          <a:ext cx="84991" cy="8499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ADFEE7-DE14-4028-B03A-5D24E7FD8CE4}">
      <dsp:nvSpPr>
        <dsp:cNvPr id="0" name=""/>
        <dsp:cNvSpPr/>
      </dsp:nvSpPr>
      <dsp:spPr>
        <a:xfrm>
          <a:off x="4892" y="2048732"/>
          <a:ext cx="1942653" cy="48566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 dirty="0">
              <a:solidFill>
                <a:srgbClr val="5B5B5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Vertreter</a:t>
          </a:r>
          <a:endParaRPr lang="en-DE" sz="1000" kern="1200" dirty="0">
            <a:solidFill>
              <a:srgbClr val="5B5B5B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19117" y="2062957"/>
        <a:ext cx="1914203" cy="457213"/>
      </dsp:txXfrm>
    </dsp:sp>
    <dsp:sp modelId="{D5045D3B-4435-43E7-8C07-7F43B998BD30}">
      <dsp:nvSpPr>
        <dsp:cNvPr id="0" name=""/>
        <dsp:cNvSpPr/>
      </dsp:nvSpPr>
      <dsp:spPr>
        <a:xfrm>
          <a:off x="2219517" y="737441"/>
          <a:ext cx="1942653" cy="4856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b="1" kern="1200" dirty="0">
              <a:solidFill>
                <a:srgbClr val="5B5B5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Abteilungsvorstand</a:t>
          </a:r>
          <a:endParaRPr lang="en-DE" sz="1000" b="1" kern="1200" dirty="0">
            <a:solidFill>
              <a:srgbClr val="5B5B5B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2233742" y="751666"/>
        <a:ext cx="1914203" cy="457213"/>
      </dsp:txXfrm>
    </dsp:sp>
    <dsp:sp modelId="{A999F754-95C5-44CA-ADF9-728770ED59E7}">
      <dsp:nvSpPr>
        <dsp:cNvPr id="0" name=""/>
        <dsp:cNvSpPr/>
      </dsp:nvSpPr>
      <dsp:spPr>
        <a:xfrm rot="5400000">
          <a:off x="3148348" y="1265600"/>
          <a:ext cx="84991" cy="8499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499453-990E-46ED-B678-EEFCD1B94F73}">
      <dsp:nvSpPr>
        <dsp:cNvPr id="0" name=""/>
        <dsp:cNvSpPr/>
      </dsp:nvSpPr>
      <dsp:spPr>
        <a:xfrm>
          <a:off x="2219517" y="1393086"/>
          <a:ext cx="1942653" cy="48566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 dirty="0">
              <a:solidFill>
                <a:srgbClr val="5B5B5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Vertreter</a:t>
          </a:r>
          <a:endParaRPr lang="en-DE" sz="1000" kern="1200" dirty="0">
            <a:solidFill>
              <a:srgbClr val="5B5B5B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2233742" y="1407311"/>
        <a:ext cx="1914203" cy="457213"/>
      </dsp:txXfrm>
    </dsp:sp>
    <dsp:sp modelId="{28791A4F-63AD-4182-803B-B1F4BB685E02}">
      <dsp:nvSpPr>
        <dsp:cNvPr id="0" name=""/>
        <dsp:cNvSpPr/>
      </dsp:nvSpPr>
      <dsp:spPr>
        <a:xfrm rot="5400000">
          <a:off x="3148348" y="1921245"/>
          <a:ext cx="84991" cy="8499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F79484-B869-46FD-A0CE-477D3D205616}">
      <dsp:nvSpPr>
        <dsp:cNvPr id="0" name=""/>
        <dsp:cNvSpPr/>
      </dsp:nvSpPr>
      <dsp:spPr>
        <a:xfrm>
          <a:off x="2219517" y="2048732"/>
          <a:ext cx="1942653" cy="48566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 dirty="0">
              <a:solidFill>
                <a:srgbClr val="5B5B5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Vertreter</a:t>
          </a:r>
          <a:endParaRPr lang="en-DE" sz="1000" kern="1200" dirty="0">
            <a:solidFill>
              <a:srgbClr val="5B5B5B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2233742" y="2062957"/>
        <a:ext cx="1914203" cy="457213"/>
      </dsp:txXfrm>
    </dsp:sp>
    <dsp:sp modelId="{682D3D55-0676-42D1-9764-B39CE1D71377}">
      <dsp:nvSpPr>
        <dsp:cNvPr id="0" name=""/>
        <dsp:cNvSpPr/>
      </dsp:nvSpPr>
      <dsp:spPr>
        <a:xfrm>
          <a:off x="4434141" y="737441"/>
          <a:ext cx="1942653" cy="4856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b="1" kern="1200" dirty="0">
              <a:solidFill>
                <a:srgbClr val="5B5B5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Abteilungsvorstand</a:t>
          </a:r>
          <a:endParaRPr lang="en-DE" sz="1000" b="1" kern="1200" dirty="0">
            <a:solidFill>
              <a:srgbClr val="5B5B5B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4448366" y="751666"/>
        <a:ext cx="1914203" cy="457213"/>
      </dsp:txXfrm>
    </dsp:sp>
    <dsp:sp modelId="{C4B704B5-DDD3-43CC-BBA2-3AFCBF5299BC}">
      <dsp:nvSpPr>
        <dsp:cNvPr id="0" name=""/>
        <dsp:cNvSpPr/>
      </dsp:nvSpPr>
      <dsp:spPr>
        <a:xfrm rot="5400000">
          <a:off x="5362972" y="1265600"/>
          <a:ext cx="84991" cy="8499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20C8D6-AE38-4208-A657-7CE8F5172D7F}">
      <dsp:nvSpPr>
        <dsp:cNvPr id="0" name=""/>
        <dsp:cNvSpPr/>
      </dsp:nvSpPr>
      <dsp:spPr>
        <a:xfrm>
          <a:off x="4434141" y="1393086"/>
          <a:ext cx="1942653" cy="48566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 dirty="0">
              <a:solidFill>
                <a:srgbClr val="5B5B5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Vertreter</a:t>
          </a:r>
          <a:endParaRPr lang="en-DE" sz="1000" kern="1200" dirty="0">
            <a:solidFill>
              <a:srgbClr val="5B5B5B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4448366" y="1407311"/>
        <a:ext cx="1914203" cy="457213"/>
      </dsp:txXfrm>
    </dsp:sp>
    <dsp:sp modelId="{2A45A64C-FBD7-436C-9F7E-9FA69EAA2475}">
      <dsp:nvSpPr>
        <dsp:cNvPr id="0" name=""/>
        <dsp:cNvSpPr/>
      </dsp:nvSpPr>
      <dsp:spPr>
        <a:xfrm rot="5400000">
          <a:off x="5362972" y="1921245"/>
          <a:ext cx="84991" cy="8499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141A73-07C3-4402-A1AF-DC977D3CD7AB}">
      <dsp:nvSpPr>
        <dsp:cNvPr id="0" name=""/>
        <dsp:cNvSpPr/>
      </dsp:nvSpPr>
      <dsp:spPr>
        <a:xfrm>
          <a:off x="4434141" y="2048732"/>
          <a:ext cx="1942653" cy="48566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 dirty="0">
              <a:solidFill>
                <a:srgbClr val="5B5B5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Vertreter</a:t>
          </a:r>
          <a:endParaRPr lang="en-DE" sz="1000" kern="1200" dirty="0">
            <a:solidFill>
              <a:srgbClr val="5B5B5B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4448366" y="2062957"/>
        <a:ext cx="1914203" cy="457213"/>
      </dsp:txXfrm>
    </dsp:sp>
    <dsp:sp modelId="{36DFE68A-B184-4F75-BD34-27A38B0B09E2}">
      <dsp:nvSpPr>
        <dsp:cNvPr id="0" name=""/>
        <dsp:cNvSpPr/>
      </dsp:nvSpPr>
      <dsp:spPr>
        <a:xfrm>
          <a:off x="6648766" y="737441"/>
          <a:ext cx="1942653" cy="4856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b="1" kern="1200" dirty="0">
              <a:solidFill>
                <a:srgbClr val="5B5B5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Abteilungsvorstand</a:t>
          </a:r>
          <a:endParaRPr lang="en-DE" sz="1000" b="1" kern="1200" dirty="0">
            <a:solidFill>
              <a:srgbClr val="5B5B5B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6662991" y="751666"/>
        <a:ext cx="1914203" cy="457213"/>
      </dsp:txXfrm>
    </dsp:sp>
    <dsp:sp modelId="{131EC0DB-85F4-40BB-9D83-F6085F885725}">
      <dsp:nvSpPr>
        <dsp:cNvPr id="0" name=""/>
        <dsp:cNvSpPr/>
      </dsp:nvSpPr>
      <dsp:spPr>
        <a:xfrm rot="5400000">
          <a:off x="7577597" y="1265600"/>
          <a:ext cx="84991" cy="8499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3F745E-2B57-4571-88F1-21F5653B11AD}">
      <dsp:nvSpPr>
        <dsp:cNvPr id="0" name=""/>
        <dsp:cNvSpPr/>
      </dsp:nvSpPr>
      <dsp:spPr>
        <a:xfrm>
          <a:off x="6648766" y="1393086"/>
          <a:ext cx="1942653" cy="48566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 dirty="0">
              <a:solidFill>
                <a:srgbClr val="5B5B5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Vertreter</a:t>
          </a:r>
          <a:endParaRPr lang="en-DE" sz="1000" kern="1200" dirty="0">
            <a:solidFill>
              <a:srgbClr val="5B5B5B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6662991" y="1407311"/>
        <a:ext cx="1914203" cy="457213"/>
      </dsp:txXfrm>
    </dsp:sp>
    <dsp:sp modelId="{225CACD3-D431-44D2-B075-B9404C41F5B0}">
      <dsp:nvSpPr>
        <dsp:cNvPr id="0" name=""/>
        <dsp:cNvSpPr/>
      </dsp:nvSpPr>
      <dsp:spPr>
        <a:xfrm rot="5400000">
          <a:off x="7577597" y="1921245"/>
          <a:ext cx="84991" cy="8499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806A3C-9AA2-499E-9B82-CE36AAABC09B}">
      <dsp:nvSpPr>
        <dsp:cNvPr id="0" name=""/>
        <dsp:cNvSpPr/>
      </dsp:nvSpPr>
      <dsp:spPr>
        <a:xfrm>
          <a:off x="6648766" y="2048732"/>
          <a:ext cx="1942653" cy="48566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 dirty="0">
              <a:solidFill>
                <a:srgbClr val="5B5B5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Vertreter</a:t>
          </a:r>
          <a:endParaRPr lang="en-DE" sz="1000" kern="1200" dirty="0">
            <a:solidFill>
              <a:srgbClr val="5B5B5B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6662991" y="2062957"/>
        <a:ext cx="1914203" cy="45721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5A36D6-9218-4379-8FB9-DB4CF0055CDB}">
      <dsp:nvSpPr>
        <dsp:cNvPr id="0" name=""/>
        <dsp:cNvSpPr/>
      </dsp:nvSpPr>
      <dsp:spPr>
        <a:xfrm>
          <a:off x="6193" y="700407"/>
          <a:ext cx="1942064" cy="4855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b="1" kern="1200" dirty="0">
              <a:solidFill>
                <a:srgbClr val="5B5B5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Verwaltung</a:t>
          </a:r>
          <a:endParaRPr lang="en-DE" sz="1000" b="1" kern="1200" dirty="0">
            <a:solidFill>
              <a:srgbClr val="5B5B5B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20413" y="714627"/>
        <a:ext cx="1913624" cy="457076"/>
      </dsp:txXfrm>
    </dsp:sp>
    <dsp:sp modelId="{12173092-0E2C-4BF8-B9DF-E5045EE47AE0}">
      <dsp:nvSpPr>
        <dsp:cNvPr id="0" name=""/>
        <dsp:cNvSpPr/>
      </dsp:nvSpPr>
      <dsp:spPr>
        <a:xfrm rot="5400000">
          <a:off x="934743" y="1228406"/>
          <a:ext cx="84965" cy="84965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FDABF3-CC9C-432E-A870-31109B716D6B}">
      <dsp:nvSpPr>
        <dsp:cNvPr id="0" name=""/>
        <dsp:cNvSpPr/>
      </dsp:nvSpPr>
      <dsp:spPr>
        <a:xfrm>
          <a:off x="6193" y="1355854"/>
          <a:ext cx="1942064" cy="48551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 dirty="0">
              <a:solidFill>
                <a:srgbClr val="5B5B5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Vertreter</a:t>
          </a:r>
          <a:endParaRPr lang="en-DE" sz="1000" kern="1200" dirty="0">
            <a:solidFill>
              <a:srgbClr val="5B5B5B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20413" y="1370074"/>
        <a:ext cx="1913624" cy="457076"/>
      </dsp:txXfrm>
    </dsp:sp>
    <dsp:sp modelId="{6823443F-CACF-4097-AF10-E3F7CB8151D7}">
      <dsp:nvSpPr>
        <dsp:cNvPr id="0" name=""/>
        <dsp:cNvSpPr/>
      </dsp:nvSpPr>
      <dsp:spPr>
        <a:xfrm rot="5400000">
          <a:off x="934743" y="1883853"/>
          <a:ext cx="84965" cy="84965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ADFEE7-DE14-4028-B03A-5D24E7FD8CE4}">
      <dsp:nvSpPr>
        <dsp:cNvPr id="0" name=""/>
        <dsp:cNvSpPr/>
      </dsp:nvSpPr>
      <dsp:spPr>
        <a:xfrm>
          <a:off x="6193" y="2011301"/>
          <a:ext cx="1942064" cy="48551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 dirty="0">
              <a:solidFill>
                <a:srgbClr val="5B5B5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Jugendvorstand</a:t>
          </a:r>
          <a:endParaRPr lang="en-DE" sz="1000" kern="1200" dirty="0">
            <a:solidFill>
              <a:srgbClr val="5B5B5B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20413" y="2025521"/>
        <a:ext cx="1913624" cy="457076"/>
      </dsp:txXfrm>
    </dsp:sp>
    <dsp:sp modelId="{D5045D3B-4435-43E7-8C07-7F43B998BD30}">
      <dsp:nvSpPr>
        <dsp:cNvPr id="0" name=""/>
        <dsp:cNvSpPr/>
      </dsp:nvSpPr>
      <dsp:spPr>
        <a:xfrm>
          <a:off x="2220147" y="700407"/>
          <a:ext cx="1942064" cy="4855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b="1" kern="1200" dirty="0">
              <a:solidFill>
                <a:srgbClr val="5B5B5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Finanzen</a:t>
          </a:r>
          <a:endParaRPr lang="en-DE" sz="1000" b="1" kern="1200" dirty="0">
            <a:solidFill>
              <a:srgbClr val="5B5B5B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2234367" y="714627"/>
        <a:ext cx="1913624" cy="457076"/>
      </dsp:txXfrm>
    </dsp:sp>
    <dsp:sp modelId="{A999F754-95C5-44CA-ADF9-728770ED59E7}">
      <dsp:nvSpPr>
        <dsp:cNvPr id="0" name=""/>
        <dsp:cNvSpPr/>
      </dsp:nvSpPr>
      <dsp:spPr>
        <a:xfrm rot="5400000">
          <a:off x="3148696" y="1228406"/>
          <a:ext cx="84965" cy="84965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499453-990E-46ED-B678-EEFCD1B94F73}">
      <dsp:nvSpPr>
        <dsp:cNvPr id="0" name=""/>
        <dsp:cNvSpPr/>
      </dsp:nvSpPr>
      <dsp:spPr>
        <a:xfrm>
          <a:off x="2220147" y="1355854"/>
          <a:ext cx="1942064" cy="48551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 dirty="0">
              <a:solidFill>
                <a:srgbClr val="5B5B5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Vertreter</a:t>
          </a:r>
          <a:endParaRPr lang="en-DE" sz="1000" kern="1200" dirty="0">
            <a:solidFill>
              <a:srgbClr val="5B5B5B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2234367" y="1370074"/>
        <a:ext cx="1913624" cy="457076"/>
      </dsp:txXfrm>
    </dsp:sp>
    <dsp:sp modelId="{28791A4F-63AD-4182-803B-B1F4BB685E02}">
      <dsp:nvSpPr>
        <dsp:cNvPr id="0" name=""/>
        <dsp:cNvSpPr/>
      </dsp:nvSpPr>
      <dsp:spPr>
        <a:xfrm rot="5400000">
          <a:off x="3148696" y="1883853"/>
          <a:ext cx="84965" cy="84965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F79484-B869-46FD-A0CE-477D3D205616}">
      <dsp:nvSpPr>
        <dsp:cNvPr id="0" name=""/>
        <dsp:cNvSpPr/>
      </dsp:nvSpPr>
      <dsp:spPr>
        <a:xfrm>
          <a:off x="2220147" y="2011301"/>
          <a:ext cx="1942064" cy="48551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 dirty="0">
              <a:solidFill>
                <a:srgbClr val="5B5B5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Jugendvorstand</a:t>
          </a:r>
          <a:endParaRPr lang="en-DE" sz="1000" kern="1200" dirty="0">
            <a:solidFill>
              <a:srgbClr val="5B5B5B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2234367" y="2025521"/>
        <a:ext cx="1913624" cy="457076"/>
      </dsp:txXfrm>
    </dsp:sp>
    <dsp:sp modelId="{682D3D55-0676-42D1-9764-B39CE1D71377}">
      <dsp:nvSpPr>
        <dsp:cNvPr id="0" name=""/>
        <dsp:cNvSpPr/>
      </dsp:nvSpPr>
      <dsp:spPr>
        <a:xfrm>
          <a:off x="4434100" y="700407"/>
          <a:ext cx="1942064" cy="4855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b="1" kern="1200" dirty="0">
              <a:solidFill>
                <a:srgbClr val="5B5B5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Organisation</a:t>
          </a:r>
          <a:endParaRPr lang="en-DE" sz="1000" b="1" kern="1200" dirty="0">
            <a:solidFill>
              <a:srgbClr val="5B5B5B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4448320" y="714627"/>
        <a:ext cx="1913624" cy="457076"/>
      </dsp:txXfrm>
    </dsp:sp>
    <dsp:sp modelId="{C4B704B5-DDD3-43CC-BBA2-3AFCBF5299BC}">
      <dsp:nvSpPr>
        <dsp:cNvPr id="0" name=""/>
        <dsp:cNvSpPr/>
      </dsp:nvSpPr>
      <dsp:spPr>
        <a:xfrm rot="5400000">
          <a:off x="5362650" y="1228406"/>
          <a:ext cx="84965" cy="84965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20C8D6-AE38-4208-A657-7CE8F5172D7F}">
      <dsp:nvSpPr>
        <dsp:cNvPr id="0" name=""/>
        <dsp:cNvSpPr/>
      </dsp:nvSpPr>
      <dsp:spPr>
        <a:xfrm>
          <a:off x="4434100" y="1355854"/>
          <a:ext cx="1942064" cy="48551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 dirty="0">
              <a:solidFill>
                <a:srgbClr val="5B5B5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Vertreter</a:t>
          </a:r>
          <a:endParaRPr lang="en-DE" sz="1000" kern="1200" dirty="0">
            <a:solidFill>
              <a:srgbClr val="5B5B5B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4448320" y="1370074"/>
        <a:ext cx="1913624" cy="457076"/>
      </dsp:txXfrm>
    </dsp:sp>
    <dsp:sp modelId="{2A45A64C-FBD7-436C-9F7E-9FA69EAA2475}">
      <dsp:nvSpPr>
        <dsp:cNvPr id="0" name=""/>
        <dsp:cNvSpPr/>
      </dsp:nvSpPr>
      <dsp:spPr>
        <a:xfrm rot="5400000">
          <a:off x="5362650" y="1883853"/>
          <a:ext cx="84965" cy="84965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141A73-07C3-4402-A1AF-DC977D3CD7AB}">
      <dsp:nvSpPr>
        <dsp:cNvPr id="0" name=""/>
        <dsp:cNvSpPr/>
      </dsp:nvSpPr>
      <dsp:spPr>
        <a:xfrm>
          <a:off x="4434100" y="2011301"/>
          <a:ext cx="1942064" cy="48551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 dirty="0">
              <a:solidFill>
                <a:srgbClr val="5B5B5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Jugendvorstand</a:t>
          </a:r>
          <a:endParaRPr lang="en-DE" sz="1000" kern="1200" dirty="0">
            <a:solidFill>
              <a:srgbClr val="5B5B5B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4448320" y="2025521"/>
        <a:ext cx="1913624" cy="457076"/>
      </dsp:txXfrm>
    </dsp:sp>
    <dsp:sp modelId="{36DFE68A-B184-4F75-BD34-27A38B0B09E2}">
      <dsp:nvSpPr>
        <dsp:cNvPr id="0" name=""/>
        <dsp:cNvSpPr/>
      </dsp:nvSpPr>
      <dsp:spPr>
        <a:xfrm>
          <a:off x="6648053" y="700407"/>
          <a:ext cx="1942064" cy="4855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b="1" kern="1200" dirty="0">
              <a:solidFill>
                <a:srgbClr val="5B5B5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Spielbetrieb</a:t>
          </a:r>
          <a:endParaRPr lang="en-DE" sz="1000" b="1" kern="1200" dirty="0">
            <a:solidFill>
              <a:srgbClr val="5B5B5B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6662273" y="714627"/>
        <a:ext cx="1913624" cy="457076"/>
      </dsp:txXfrm>
    </dsp:sp>
    <dsp:sp modelId="{131EC0DB-85F4-40BB-9D83-F6085F885725}">
      <dsp:nvSpPr>
        <dsp:cNvPr id="0" name=""/>
        <dsp:cNvSpPr/>
      </dsp:nvSpPr>
      <dsp:spPr>
        <a:xfrm rot="5400000">
          <a:off x="7576603" y="1228406"/>
          <a:ext cx="84965" cy="84965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3F745E-2B57-4571-88F1-21F5653B11AD}">
      <dsp:nvSpPr>
        <dsp:cNvPr id="0" name=""/>
        <dsp:cNvSpPr/>
      </dsp:nvSpPr>
      <dsp:spPr>
        <a:xfrm>
          <a:off x="6648053" y="1355854"/>
          <a:ext cx="1942064" cy="48551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 dirty="0">
              <a:solidFill>
                <a:srgbClr val="5B5B5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Vertreter</a:t>
          </a:r>
          <a:endParaRPr lang="en-DE" sz="1000" kern="1200" dirty="0">
            <a:solidFill>
              <a:srgbClr val="5B5B5B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6662273" y="1370074"/>
        <a:ext cx="1913624" cy="457076"/>
      </dsp:txXfrm>
    </dsp:sp>
    <dsp:sp modelId="{225CACD3-D431-44D2-B075-B9404C41F5B0}">
      <dsp:nvSpPr>
        <dsp:cNvPr id="0" name=""/>
        <dsp:cNvSpPr/>
      </dsp:nvSpPr>
      <dsp:spPr>
        <a:xfrm rot="5400000">
          <a:off x="7576603" y="1883853"/>
          <a:ext cx="84965" cy="84965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806A3C-9AA2-499E-9B82-CE36AAABC09B}">
      <dsp:nvSpPr>
        <dsp:cNvPr id="0" name=""/>
        <dsp:cNvSpPr/>
      </dsp:nvSpPr>
      <dsp:spPr>
        <a:xfrm>
          <a:off x="6648053" y="2011301"/>
          <a:ext cx="1942064" cy="48551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 dirty="0">
              <a:solidFill>
                <a:srgbClr val="5B5B5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Jugendvorstand</a:t>
          </a:r>
          <a:endParaRPr lang="en-DE" sz="1000" kern="1200" dirty="0">
            <a:solidFill>
              <a:srgbClr val="5B5B5B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6662273" y="2025521"/>
        <a:ext cx="1913624" cy="4570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758269-2837-4C35-BE36-5ABF63DA2E25}" type="datetimeFigureOut">
              <a:rPr lang="en-DE" smtClean="0"/>
              <a:t>03/11/2022</a:t>
            </a:fld>
            <a:endParaRPr lang="en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7A47F8-C5E1-46F8-B565-E7474EE2B778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737880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Jugendliche können mit Ausbezahlung der Ehrenamtspauschale geködert werden. </a:t>
            </a:r>
          </a:p>
          <a:p>
            <a:r>
              <a:rPr lang="de-DE" dirty="0"/>
              <a:t>Amtszeit des Vorstands verkürzen (z. B: max. 4 Perioden)</a:t>
            </a:r>
          </a:p>
          <a:p>
            <a:r>
              <a:rPr lang="de-DE" dirty="0"/>
              <a:t>Amtszeit des Vorstands nach Alter begrenzen</a:t>
            </a:r>
          </a:p>
          <a:p>
            <a:r>
              <a:rPr lang="de-DE" dirty="0"/>
              <a:t>Anschließend neues Amt z. B. als Ältestenrat für Sportlerehrungen oder als Berater ohne weitere Funktion</a:t>
            </a:r>
          </a:p>
          <a:p>
            <a:endParaRPr lang="de-DE" dirty="0"/>
          </a:p>
          <a:p>
            <a:endParaRPr lang="en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A47F8-C5E1-46F8-B565-E7474EE2B778}" type="slidenum">
              <a:rPr lang="en-DE" smtClean="0"/>
              <a:t>8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751638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>
                <a:solidFill>
                  <a:srgbClr val="5B5B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Die Digitalisierung ist in aller Munde. Website, </a:t>
            </a:r>
            <a:r>
              <a:rPr lang="de-DE" dirty="0" err="1">
                <a:solidFill>
                  <a:srgbClr val="5B5B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App‘s</a:t>
            </a:r>
            <a:r>
              <a:rPr lang="de-DE" dirty="0">
                <a:solidFill>
                  <a:srgbClr val="5B5B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de-DE" dirty="0" err="1">
                <a:solidFill>
                  <a:srgbClr val="5B5B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Whats</a:t>
            </a:r>
            <a:r>
              <a:rPr lang="de-DE" dirty="0">
                <a:solidFill>
                  <a:srgbClr val="5B5B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App, </a:t>
            </a:r>
            <a:r>
              <a:rPr lang="de-DE" dirty="0" err="1">
                <a:solidFill>
                  <a:srgbClr val="5B5B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Cloud‘s</a:t>
            </a:r>
            <a:r>
              <a:rPr lang="de-DE" dirty="0">
                <a:solidFill>
                  <a:srgbClr val="5B5B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und viele andere Begriffe werden dafür verwendet, ein sehr einfaches Problem zu lösen: Kommunikation und Zeitersparnis sind die waren Beweggründe hinter unseren „Digitalisierungswellen“.</a:t>
            </a:r>
          </a:p>
          <a:p>
            <a:pPr marL="0" indent="0">
              <a:buNone/>
            </a:pPr>
            <a:r>
              <a:rPr lang="de-DE" dirty="0">
                <a:solidFill>
                  <a:srgbClr val="5B5B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Nicht alles macht Sinn, oft wird bei der Hälfte gestoppt aber oft wird auch über das Ziel hinausgeschossen.</a:t>
            </a:r>
            <a:endParaRPr lang="en-DE" dirty="0">
              <a:solidFill>
                <a:srgbClr val="5B5B5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A47F8-C5E1-46F8-B565-E7474EE2B778}" type="slidenum">
              <a:rPr lang="en-DE" smtClean="0"/>
              <a:t>10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033427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z. B. Werbekanal mit dem das Mitglied auf den Verein aufmerksam wurde oder Felder wie BFV Passnummer oder gearbeitete Arbeitsstunden etc.</a:t>
            </a:r>
            <a:endParaRPr lang="en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A47F8-C5E1-46F8-B565-E7474EE2B778}" type="slidenum">
              <a:rPr lang="en-DE" smtClean="0"/>
              <a:t>11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464712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Zeitung: 2012 waren es noch 66,6%, 2018 noch 55,8%</a:t>
            </a:r>
          </a:p>
          <a:p>
            <a:endParaRPr lang="en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A47F8-C5E1-46F8-B565-E7474EE2B778}" type="slidenum">
              <a:rPr lang="en-DE" smtClean="0"/>
              <a:t>16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709791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Zeitung: 2012 waren es noch 66,6%, 2018 noch 55,8%</a:t>
            </a:r>
          </a:p>
          <a:p>
            <a:endParaRPr lang="en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A47F8-C5E1-46F8-B565-E7474EE2B778}" type="slidenum">
              <a:rPr lang="en-DE" smtClean="0"/>
              <a:t>17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0237324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Mach mit v. BLSV</a:t>
            </a:r>
            <a:endParaRPr lang="en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A47F8-C5E1-46F8-B565-E7474EE2B778}" type="slidenum">
              <a:rPr lang="en-DE" smtClean="0"/>
              <a:t>19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7054832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Altpapier 80.-€ / Tonne</a:t>
            </a:r>
          </a:p>
          <a:p>
            <a:r>
              <a:rPr lang="de-DE" dirty="0"/>
              <a:t>Mischschrot 140€ / Tonne</a:t>
            </a:r>
          </a:p>
          <a:p>
            <a:endParaRPr lang="en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A47F8-C5E1-46F8-B565-E7474EE2B778}" type="slidenum">
              <a:rPr lang="en-DE" smtClean="0"/>
              <a:t>25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743783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40CF119A-6D48-4FA6-80DE-99D0CEC291F0}" type="datetime1">
              <a:rPr lang="en-US" smtClean="0"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785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DD9003-87E4-4E3A-88D5-70D2A968D604}" type="datetime1">
              <a:rPr lang="en-US" smtClean="0"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073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B1E7A500-119C-4789-829A-8864800401A5}" type="datetime1">
              <a:rPr lang="en-US" smtClean="0"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32396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D1DC4CD-6BF2-42F6-AFA6-BC840E55C525}" type="datetime1">
              <a:rPr lang="en-US" smtClean="0"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047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EE6A8E06-D5E2-48DC-B9CE-77CE4AD5F8AE}" type="datetime1">
              <a:rPr lang="en-US" smtClean="0"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34723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6D70354-DF1F-426E-B367-42563D211FBF}" type="datetime1">
              <a:rPr lang="en-US" smtClean="0"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1902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C299FF7-031A-4657-9BD3-10EA348814AB}" type="datetime1">
              <a:rPr lang="en-US" smtClean="0"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46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B1F8855E-9C1B-44A4-9EA0-98E48C8FC34B}" type="datetime1">
              <a:rPr lang="en-US" smtClean="0"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401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E54831FC-2845-4538-9C24-5DFFBC3FC11E}" type="datetime1">
              <a:rPr lang="en-US" smtClean="0"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‹Nr.›</a:t>
            </a:fld>
            <a:endParaRPr lang="en-US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17627AA-062D-9E56-ED0F-9611F5F11EB8}"/>
              </a:ext>
            </a:extLst>
          </p:cNvPr>
          <p:cNvSpPr txBox="1"/>
          <p:nvPr userDrawn="1"/>
        </p:nvSpPr>
        <p:spPr>
          <a:xfrm>
            <a:off x="520700" y="6324600"/>
            <a:ext cx="9474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919191"/>
                </a:solidFill>
              </a:rPr>
              <a:t>Verein 2030 – der moderne Vorstand      |      Christoph Sperl, Netxp GmbH      |      Seite  </a:t>
            </a:r>
            <a:fld id="{B93B8D53-7712-4EE0-8431-D46AABCF13C2}" type="slidenum">
              <a:rPr lang="de-DE" sz="1400" smtClean="0">
                <a:solidFill>
                  <a:srgbClr val="919191"/>
                </a:solidFill>
              </a:rPr>
              <a:t>‹Nr.›</a:t>
            </a:fld>
            <a:r>
              <a:rPr lang="de-DE" sz="1400" dirty="0">
                <a:solidFill>
                  <a:srgbClr val="919191"/>
                </a:solidFill>
              </a:rPr>
              <a:t> </a:t>
            </a:r>
            <a:endParaRPr lang="en-DE" sz="1400" dirty="0">
              <a:solidFill>
                <a:srgbClr val="919191"/>
              </a:solidFill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911D6BE-4AAE-A881-5DAE-05A470924B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892"/>
          <a:stretch/>
        </p:blipFill>
        <p:spPr>
          <a:xfrm>
            <a:off x="8438621" y="132104"/>
            <a:ext cx="2246841" cy="32814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E9B4A80-097F-49A8-CCF5-7F0B879E3F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892"/>
          <a:stretch/>
        </p:blipFill>
        <p:spPr>
          <a:xfrm>
            <a:off x="8438620" y="139841"/>
            <a:ext cx="2246841" cy="32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319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69A75E7F-65A7-48F1-A3BE-A351C322BA63}" type="datetime1">
              <a:rPr lang="en-US" smtClean="0"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677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2B1997F6-EE9B-4A77-A89C-A06A39307FA5}" type="datetime1">
              <a:rPr lang="en-US" smtClean="0"/>
              <a:t>11/3/2022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101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7E3124B-3A13-44AF-966B-0382D9E13FD2}" type="datetime1">
              <a:rPr lang="en-US" smtClean="0"/>
              <a:t>11/3/2022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683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F24C518A-6F7C-4DC3-A438-ADB25CDF78E0}" type="datetime1">
              <a:rPr lang="en-US" smtClean="0"/>
              <a:t>11/3/2022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454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B6819C47-4D26-469C-81A0-12BE761EEC51}" type="datetime1">
              <a:rPr lang="en-US" smtClean="0"/>
              <a:t>11/3/2022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717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2DDBC23D-DD3D-4599-B387-FB922EBC468E}" type="datetime1">
              <a:rPr lang="en-US" smtClean="0"/>
              <a:t>11/3/2022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331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‹Nr.›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EB23E7FB-67F5-4E34-B184-38B474D123D6}" type="datetime1">
              <a:rPr lang="en-US" smtClean="0"/>
              <a:t>11/3/2022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426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B73C642A-F1F0-4B14-8512-415A03027238}" type="datetime1">
              <a:rPr lang="en-US" smtClean="0"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algn="ctr"/>
            <a:fld id="{D79E6812-DF0E-4B88-AFAA-EAC7168F54C0}" type="slidenum">
              <a:rPr lang="en-US" smtClean="0"/>
              <a:pPr algn="ctr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346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  <p:sldLayoutId id="2147483809" r:id="rId14"/>
    <p:sldLayoutId id="2147483810" r:id="rId15"/>
    <p:sldLayoutId id="2147483811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gespiegel.de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e.statista.com/statistik/daten/studie/209186/umfrage/zugriff-auf-social-media-via-mobiler-endgeraete-in-ausgewaehlten-laendern/2012" TargetMode="External"/><Relationship Id="rId5" Type="http://schemas.openxmlformats.org/officeDocument/2006/relationships/hyperlink" Target="http://www.statista.de/" TargetMode="External"/><Relationship Id="rId4" Type="http://schemas.openxmlformats.org/officeDocument/2006/relationships/hyperlink" Target="https://www.tagesspiegel.de/gesellschaft/medien/halfte-der-bevolkerung-liest-taglich-zeitung-8473117.html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ccerwatch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mailto:christoph.sperl@netxp.d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2783C067-F8BF-4755-B516-8A0CD74C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66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Isosceles Triangle 36">
            <a:extLst>
              <a:ext uri="{FF2B5EF4-FFF2-40B4-BE49-F238E27FC236}">
                <a16:creationId xmlns:a16="http://schemas.microsoft.com/office/drawing/2014/main" id="{2ED796EC-E7FF-46DB-B912-FB08BF12A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549A2DAB-B431-487D-95AD-BB0FECB49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8534" y="3818467"/>
            <a:ext cx="4450292" cy="3039533"/>
          </a:xfrm>
          <a:prstGeom prst="triangle">
            <a:avLst>
              <a:gd name="adj" fmla="val 100000"/>
            </a:avLst>
          </a:prstGeom>
          <a:solidFill>
            <a:schemeClr val="accent1">
              <a:lumMod val="75000"/>
              <a:alpha val="8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5ECDEE1-7093-418F-9CF5-24EEB115C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34600" y="0"/>
            <a:ext cx="17272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45062AF-EB11-4651-BC4A-4DA21768D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Untertitel 2">
            <a:extLst>
              <a:ext uri="{FF2B5EF4-FFF2-40B4-BE49-F238E27FC236}">
                <a16:creationId xmlns:a16="http://schemas.microsoft.com/office/drawing/2014/main" id="{001C83A2-CEF5-9455-22BF-DE53C49885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2859" y="3893391"/>
            <a:ext cx="7766936" cy="1096899"/>
          </a:xfrm>
        </p:spPr>
        <p:txBody>
          <a:bodyPr>
            <a:normAutofit/>
          </a:bodyPr>
          <a:lstStyle/>
          <a:p>
            <a:r>
              <a:rPr lang="de-DE" sz="3200" dirty="0">
                <a:solidFill>
                  <a:srgbClr val="5B5B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Der moderne Vorstand</a:t>
            </a:r>
            <a:endParaRPr lang="en-DE" sz="3200" dirty="0">
              <a:solidFill>
                <a:srgbClr val="5B5B5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2BEA838-A447-3AA0-5FF6-55F8AC488A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2079688"/>
            <a:ext cx="7766936" cy="1971148"/>
          </a:xfrm>
        </p:spPr>
        <p:txBody>
          <a:bodyPr>
            <a:normAutofit/>
          </a:bodyPr>
          <a:lstStyle/>
          <a:p>
            <a:r>
              <a:rPr lang="de-DE" sz="6600" b="1" kern="400" spc="-30" dirty="0">
                <a:solidFill>
                  <a:srgbClr val="0F70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Verein 2030</a:t>
            </a:r>
            <a:endParaRPr lang="en-DE" sz="6600" b="1" kern="400" spc="-30" dirty="0">
              <a:solidFill>
                <a:srgbClr val="0F70B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5" name="Rectangle 27">
            <a:extLst>
              <a:ext uri="{FF2B5EF4-FFF2-40B4-BE49-F238E27FC236}">
                <a16:creationId xmlns:a16="http://schemas.microsoft.com/office/drawing/2014/main" id="{0819F787-32B4-46A8-BC57-C6571BCEE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5641" y="0"/>
            <a:ext cx="1766359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1" name="Grafik 30">
            <a:extLst>
              <a:ext uri="{FF2B5EF4-FFF2-40B4-BE49-F238E27FC236}">
                <a16:creationId xmlns:a16="http://schemas.microsoft.com/office/drawing/2014/main" id="{2BA65BC7-8503-EF44-1481-8C24C3589A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386" y="274879"/>
            <a:ext cx="8352213" cy="2099190"/>
          </a:xfrm>
          <a:prstGeom prst="rect">
            <a:avLst/>
          </a:prstGeom>
        </p:spPr>
      </p:pic>
      <p:sp>
        <p:nvSpPr>
          <p:cNvPr id="32" name="Textfeld 31">
            <a:extLst>
              <a:ext uri="{FF2B5EF4-FFF2-40B4-BE49-F238E27FC236}">
                <a16:creationId xmlns:a16="http://schemas.microsoft.com/office/drawing/2014/main" id="{33B0ED95-6114-7EFF-6F3D-C8414C270A48}"/>
              </a:ext>
            </a:extLst>
          </p:cNvPr>
          <p:cNvSpPr txBox="1"/>
          <p:nvPr/>
        </p:nvSpPr>
        <p:spPr>
          <a:xfrm>
            <a:off x="1257411" y="5929745"/>
            <a:ext cx="4108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5B5B5B"/>
                </a:solidFill>
              </a:rPr>
              <a:t>Christoph Sperl, Netxp GmbH</a:t>
            </a:r>
            <a:endParaRPr lang="en-DE" dirty="0">
              <a:solidFill>
                <a:srgbClr val="5B5B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1954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B12948-015A-E3EA-EC3F-6CBCF0F1D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>
                <a:solidFill>
                  <a:srgbClr val="0F70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Digitalisierung im Verein</a:t>
            </a:r>
            <a:endParaRPr lang="en-DE" sz="3200" dirty="0">
              <a:solidFill>
                <a:srgbClr val="0F70B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6B6B194-CE12-800B-2EE5-0ADCB6181D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Möglichkeiten einer modernen Vereinsverwaltung</a:t>
            </a:r>
          </a:p>
          <a:p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Der Verein und die Mitglieder-App</a:t>
            </a:r>
          </a:p>
          <a:p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Eine „Funktionärsapp“</a:t>
            </a:r>
          </a:p>
          <a:p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Verwendungsmöglichkeiten der eigenen Vereinshomepage</a:t>
            </a:r>
          </a:p>
          <a:p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Soziale Medien zur Mitgliedergewinnung</a:t>
            </a:r>
          </a:p>
          <a:p>
            <a:endParaRPr lang="de-DE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de-DE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19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2F5F99-9703-B39F-4E67-B07B1D503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>
                <a:solidFill>
                  <a:srgbClr val="0F70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Möglichkeiten moderner Vereinsverwaltungen</a:t>
            </a:r>
            <a:endParaRPr lang="en-DE" sz="3200" dirty="0">
              <a:solidFill>
                <a:srgbClr val="0F70B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BE95F94-AC89-B0E5-077B-E48A8C7C0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9"/>
            <a:ext cx="9204085" cy="3880773"/>
          </a:xfrm>
        </p:spPr>
        <p:txBody>
          <a:bodyPr>
            <a:normAutofit lnSpcReduction="10000"/>
          </a:bodyPr>
          <a:lstStyle/>
          <a:p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Zeitgemäße Vereinsverwaltungen sind zentral gespeichert </a:t>
            </a:r>
          </a:p>
          <a:p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Benutzer greifen mit eingeschränkten Benutzerrechten zu</a:t>
            </a:r>
          </a:p>
          <a:p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Moderne Vereinsverwaltungen bieten ein hohes Maß an Individualisierungsmöglichkeiten</a:t>
            </a:r>
          </a:p>
          <a:p>
            <a:pPr lvl="1"/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Mithilfe eigener Felder (zusätzliche Datenfelder zur Speicherung vereinsspezifischer Daten)</a:t>
            </a:r>
          </a:p>
          <a:p>
            <a:pPr lvl="1"/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Mithilfe eigener Tabellen (hier sind mehrere Einträge einer bestimmten Information möglich)</a:t>
            </a:r>
          </a:p>
          <a:p>
            <a:pPr lvl="1"/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Weiterverarbeitbarkeit der eigenen Felder und eigener Tabellen in Auswertungen Zahlungsverkehr, Kommunikation oder auch Druckberichten </a:t>
            </a:r>
          </a:p>
          <a:p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Neumitglieder, Mitgliederänderungen oder die Ergänzung von Daten kann das Mitglied selbst erstellen (Mitgliederselbstverwaltung)</a:t>
            </a:r>
          </a:p>
        </p:txBody>
      </p:sp>
    </p:spTree>
    <p:extLst>
      <p:ext uri="{BB962C8B-B14F-4D97-AF65-F5344CB8AC3E}">
        <p14:creationId xmlns:p14="http://schemas.microsoft.com/office/powerpoint/2010/main" val="968434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3AC9C3-DC52-656F-F443-79FEF721F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>
                <a:solidFill>
                  <a:srgbClr val="0F70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Der Verein und die Mitgliederapp</a:t>
            </a:r>
            <a:endParaRPr lang="en-DE" sz="3200" dirty="0">
              <a:solidFill>
                <a:srgbClr val="0F70B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4F2F120-2AAB-3692-C905-1FFDB6E449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Viele Angebote auf dem Markt (z. B. durch den DOSB)</a:t>
            </a:r>
          </a:p>
          <a:p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Für eine vereinsweite Mitgliederkommunikation muss eine entsprechende Verbreitung sichergestellt werden</a:t>
            </a:r>
          </a:p>
          <a:p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Um eine entsprechende Verbreitung zu erreichen muss ein Mehrwert geschaffen werden (Online Buchungssystem für Plätze oder Kurse)</a:t>
            </a:r>
          </a:p>
          <a:p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Beim Einsatz einer Mitglieder-App muss ein Administrator benannt werden</a:t>
            </a:r>
          </a:p>
          <a:p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Eine nicht ausreichend gepflegte App ist dem Ansehen des Vereins abträglich</a:t>
            </a:r>
          </a:p>
          <a:p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Die Pflege einer App betrifft nicht nur den redaktionellen Inhalt, sondern auch Neuerungen der Plattformen (Android, iOS und EMUI v. </a:t>
            </a:r>
            <a:r>
              <a:rPr lang="de-DE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Huawai</a:t>
            </a:r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Besser eine Web App oder eine sauber gepflegte Website</a:t>
            </a:r>
          </a:p>
          <a:p>
            <a:endParaRPr lang="en-DE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83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3A5827-7E9C-0849-D19B-DD633BEEF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>
                <a:solidFill>
                  <a:srgbClr val="0F70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 für Funktionäre zur MDE</a:t>
            </a:r>
            <a:br>
              <a:rPr lang="de-DE" sz="3200" dirty="0">
                <a:solidFill>
                  <a:srgbClr val="0F70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sz="3200" dirty="0">
                <a:solidFill>
                  <a:srgbClr val="0F70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(Mobilen Datenerfassung)</a:t>
            </a:r>
            <a:endParaRPr lang="en-DE" sz="3200" dirty="0">
              <a:solidFill>
                <a:srgbClr val="0F70B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6406734-C33F-DB50-4A6A-0E483116F2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Erste integrierte Vereinsverwaltungen bieten </a:t>
            </a:r>
          </a:p>
          <a:p>
            <a:pPr lvl="1"/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Übungsleiterzeiterfassung</a:t>
            </a:r>
          </a:p>
          <a:p>
            <a:pPr lvl="1"/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Terminpflege</a:t>
            </a:r>
          </a:p>
          <a:p>
            <a:pPr lvl="1"/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Mobile Mitgliederdatenänderung (treffen sich zwei am Sportplatz)</a:t>
            </a:r>
          </a:p>
          <a:p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Zukünftig noch mehr Integrationsmöglichkeiten für Internetseite und App</a:t>
            </a:r>
          </a:p>
          <a:p>
            <a:pPr lvl="1"/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Shopsystem zur Kursbuchung als integrativer Bestandteil der VV</a:t>
            </a:r>
          </a:p>
          <a:p>
            <a:pPr lvl="1"/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Elektronisches Schließsystem z. B. </a:t>
            </a:r>
            <a:r>
              <a:rPr lang="de-DE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Tapkey</a:t>
            </a:r>
            <a:endParaRPr lang="de-DE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Freie Anbindung eigener Tabellen</a:t>
            </a:r>
          </a:p>
          <a:p>
            <a:pPr lvl="1"/>
            <a:endParaRPr lang="de-DE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309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3A5827-7E9C-0849-D19B-DD633BEEF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>
                <a:solidFill>
                  <a:srgbClr val="0F70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Die Vereinshomepage</a:t>
            </a:r>
            <a:endParaRPr lang="en-DE" sz="3200" dirty="0">
              <a:solidFill>
                <a:srgbClr val="0F70B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6406734-C33F-DB50-4A6A-0E483116F2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Annähernd jeder Verein betreibt und unterhält eine eigene Homepage. Die Inhalte beschränken sich aber häufig auf Nachrichten aus dem Verein, Spielergebnisse oder Berichten aus den verschiedenen Abteilungen. </a:t>
            </a:r>
          </a:p>
          <a:p>
            <a:pPr marL="0" indent="0">
              <a:buNone/>
            </a:pPr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Mit dieser Art der Präsentation im Internet ergeben sich viele Nachteile:</a:t>
            </a:r>
          </a:p>
          <a:p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Professionelle Ergebnisanbieter sind schneller und genauer.</a:t>
            </a:r>
          </a:p>
          <a:p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Die Nachrichten auf der Homepage sind meist einige Tage alt und damit überholt.</a:t>
            </a:r>
          </a:p>
          <a:p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 gibt für Mitglieder und Interessenten keinen wirklichen Grund die Seite regelmäßig zu besuchen</a:t>
            </a:r>
          </a:p>
          <a:p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Der Auftritt verkommt und gerät in den Hintergrund</a:t>
            </a:r>
          </a:p>
        </p:txBody>
      </p:sp>
    </p:spTree>
    <p:extLst>
      <p:ext uri="{BB962C8B-B14F-4D97-AF65-F5344CB8AC3E}">
        <p14:creationId xmlns:p14="http://schemas.microsoft.com/office/powerpoint/2010/main" val="727204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3A5827-7E9C-0849-D19B-DD633BEEF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>
                <a:solidFill>
                  <a:srgbClr val="0F70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Vereinshomepage als Werkzeug</a:t>
            </a:r>
            <a:endParaRPr lang="en-DE" sz="3200" dirty="0">
              <a:solidFill>
                <a:srgbClr val="0F70B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6406734-C33F-DB50-4A6A-0E483116F2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Um einen echten Mehrwert aus der Site zu ziehen, müssen Möglichkeiten geschaffen werden mit denen der Verein und die Besucher Vorteile schöpfen.</a:t>
            </a:r>
          </a:p>
          <a:p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Mitgliederselbstverwaltung – Bestandsmitglieder pflegen die eigenen Daten, Neumitglieder erfassen sich selbst. Die Mitgliederverwaltung wird entlastet.</a:t>
            </a:r>
          </a:p>
          <a:p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Elektronische Buchungssysteme für Plätze oder Kurse sind 24h am Tag erreichbar. Ein echter Vorteil für die Mitglieder</a:t>
            </a:r>
          </a:p>
          <a:p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Ein Vereinsonlineshop für Kursbuchungen, Kleidungsbestellungen oder der Möglichkeit an Fahrten teilzunehmen sparen dem Verein Zeit und sind für die Mitglieder bequem.</a:t>
            </a:r>
          </a:p>
          <a:p>
            <a:endParaRPr lang="de-DE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98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563877-4939-62FA-4F43-4C1FEE12C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err="1">
                <a:solidFill>
                  <a:srgbClr val="0F70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Social</a:t>
            </a:r>
            <a:r>
              <a:rPr lang="de-DE" sz="3200" dirty="0">
                <a:solidFill>
                  <a:srgbClr val="0F70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Media im Verein</a:t>
            </a:r>
            <a:endParaRPr lang="en-DE" sz="3200" dirty="0">
              <a:solidFill>
                <a:srgbClr val="0F70B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EB32974-AF47-D32C-CC04-AADA1D1F4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Der Anteil der Bevölkerung, die täglich Zeitung lesen liegt bei 50,1%</a:t>
            </a:r>
            <a:b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(Quelle: </a:t>
            </a:r>
            <a:r>
              <a:rPr lang="de-DE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www.tagespiegel.de</a:t>
            </a:r>
            <a:r>
              <a:rPr lang="de-DE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https://www.tagesspiegel.de/gesellschaft/medien/halfte-der-bevolkerung-liest-taglich-zeitung-8473117.html</a:t>
            </a:r>
            <a:r>
              <a:rPr lang="de-DE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)</a:t>
            </a:r>
          </a:p>
          <a:p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Der Anteil der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Social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Media Nutzer in Deutschland liegt bei 87%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(Quelle: 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/>
              </a:rPr>
              <a:t>www.statista.de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6"/>
              </a:rPr>
              <a:t>https://de.statista.com/statistik/daten/studie/209186/umfrage/zugriff-auf-social-media-via-mobiler-endgeraete-in-ausgewaehlten-laendern/2012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Problematisch dabei ist aber die Aufteilung</a:t>
            </a:r>
            <a:endParaRPr kumimoji="0" lang="de-DE" sz="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r>
              <a:rPr lang="de-DE" dirty="0">
                <a:solidFill>
                  <a:prstClr val="black">
                    <a:lumMod val="75000"/>
                    <a:lumOff val="2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nach verschiedenen Altersgruppen</a:t>
            </a:r>
          </a:p>
          <a:p>
            <a:pPr lvl="1"/>
            <a:r>
              <a:rPr lang="de-DE" dirty="0">
                <a:solidFill>
                  <a:prstClr val="black">
                    <a:lumMod val="75000"/>
                    <a:lumOff val="2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</a:t>
            </a: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ach verschiedenen Kanälen</a:t>
            </a:r>
          </a:p>
          <a:p>
            <a:pPr lvl="1"/>
            <a:r>
              <a:rPr lang="de-DE" dirty="0">
                <a:solidFill>
                  <a:prstClr val="black">
                    <a:lumMod val="75000"/>
                    <a:lumOff val="2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nach Anwendungsmöglichkeiten (Text, Bild, Video etc.)</a:t>
            </a:r>
          </a:p>
          <a:p>
            <a:endParaRPr lang="de-DE" dirty="0">
              <a:solidFill>
                <a:prstClr val="black">
                  <a:lumMod val="75000"/>
                  <a:lumOff val="25000"/>
                </a:prst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703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563877-4939-62FA-4F43-4C1FEE12C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>
                <a:solidFill>
                  <a:srgbClr val="0F70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Sozial Media im Verein</a:t>
            </a:r>
            <a:br>
              <a:rPr lang="de-DE" sz="3200" dirty="0">
                <a:solidFill>
                  <a:srgbClr val="0F70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sz="3200" dirty="0">
                <a:solidFill>
                  <a:srgbClr val="0F70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Kampagnenwerbung</a:t>
            </a:r>
            <a:endParaRPr lang="en-DE" sz="3200" dirty="0">
              <a:solidFill>
                <a:srgbClr val="0F70B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EB32974-AF47-D32C-CC04-AADA1D1F4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>
                <a:solidFill>
                  <a:prstClr val="black">
                    <a:lumMod val="75000"/>
                    <a:lumOff val="2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Um erfolgreich werben zu können, sollten Kampagnen geschaltet werden</a:t>
            </a:r>
          </a:p>
          <a:p>
            <a:r>
              <a:rPr lang="de-DE" dirty="0">
                <a:solidFill>
                  <a:prstClr val="black">
                    <a:lumMod val="75000"/>
                    <a:lumOff val="2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Mit festgelegter Dauer</a:t>
            </a:r>
          </a:p>
          <a:p>
            <a:r>
              <a:rPr lang="de-DE" dirty="0">
                <a:solidFill>
                  <a:prstClr val="black">
                    <a:lumMod val="75000"/>
                    <a:lumOff val="2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Auf möglichst vielen nutzerabgestimmten Kanälen</a:t>
            </a:r>
          </a:p>
          <a:p>
            <a:r>
              <a:rPr lang="de-DE" dirty="0">
                <a:solidFill>
                  <a:prstClr val="black">
                    <a:lumMod val="75000"/>
                    <a:lumOff val="2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Mit vorbereitetem Bildmaterial (Achtung Lizenzen)</a:t>
            </a:r>
          </a:p>
          <a:p>
            <a:r>
              <a:rPr lang="de-DE" dirty="0">
                <a:solidFill>
                  <a:prstClr val="black">
                    <a:lumMod val="75000"/>
                    <a:lumOff val="2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Werbemittel</a:t>
            </a:r>
          </a:p>
          <a:p>
            <a:pPr lvl="1"/>
            <a:r>
              <a:rPr lang="de-DE" dirty="0">
                <a:solidFill>
                  <a:prstClr val="black">
                    <a:lumMod val="75000"/>
                    <a:lumOff val="2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Zeitlich begrenzte vergünstigte Beiträge</a:t>
            </a:r>
          </a:p>
          <a:p>
            <a:pPr lvl="1"/>
            <a:r>
              <a:rPr lang="de-DE" dirty="0">
                <a:solidFill>
                  <a:prstClr val="black">
                    <a:lumMod val="75000"/>
                    <a:lumOff val="2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Kleidungsgeschenke (Fan Schal, T-Shirt etc.)</a:t>
            </a:r>
          </a:p>
          <a:p>
            <a:pPr lvl="1"/>
            <a:r>
              <a:rPr lang="de-DE" dirty="0">
                <a:solidFill>
                  <a:prstClr val="black">
                    <a:lumMod val="75000"/>
                    <a:lumOff val="2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Gutscheine z. B. für Kurse</a:t>
            </a:r>
          </a:p>
          <a:p>
            <a:r>
              <a:rPr lang="de-DE" dirty="0">
                <a:solidFill>
                  <a:prstClr val="black">
                    <a:lumMod val="75000"/>
                    <a:lumOff val="2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Anmeldeerfolg durch spezielle Felder in den Mitgliedern kennzeichnen</a:t>
            </a:r>
          </a:p>
        </p:txBody>
      </p:sp>
    </p:spTree>
    <p:extLst>
      <p:ext uri="{BB962C8B-B14F-4D97-AF65-F5344CB8AC3E}">
        <p14:creationId xmlns:p14="http://schemas.microsoft.com/office/powerpoint/2010/main" val="3297303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275B3E-EBAA-C94B-E5FC-BD5B21866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>
                <a:solidFill>
                  <a:srgbClr val="0F70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Zeitgemäße Finanzverwaltung</a:t>
            </a:r>
            <a:b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DE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3726EBB-2966-CA05-02BF-52F31EC83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Neue Wege bei den Vereinsbeiträgen</a:t>
            </a:r>
          </a:p>
          <a:p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Beiträge vs. Pay per Use</a:t>
            </a:r>
          </a:p>
          <a:p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Alternativen zu Bargeld im Verein</a:t>
            </a:r>
          </a:p>
          <a:p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Buchhaltung nur für das Finanzamt?</a:t>
            </a:r>
          </a:p>
          <a:p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Alternative Geldquellen erschließen</a:t>
            </a:r>
          </a:p>
          <a:p>
            <a:endParaRPr lang="en-DE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50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D56EC8-BE2A-F5B2-29A8-BFB0DF847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>
                <a:solidFill>
                  <a:srgbClr val="0F70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Neue Wege bei den Vereinsbeiträgen</a:t>
            </a:r>
            <a:endParaRPr lang="en-DE" sz="3200" dirty="0">
              <a:solidFill>
                <a:srgbClr val="0F70B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0061800-A328-ADE2-30C1-86C03055C9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Gewinnung von neuen Mitglieder durch Gutscheine. Mithilfe des Gutscheins wird ein bestimmter Zeitraum günstiger angeboten.</a:t>
            </a:r>
          </a:p>
          <a:p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Beitragsverringerung für Mitgliederwerbung</a:t>
            </a:r>
          </a:p>
          <a:p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Geringere Beiträge für langjährige Mitglieder</a:t>
            </a:r>
          </a:p>
          <a:p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Mehrjährige Beiträge für Finanzierung größerer Projekte</a:t>
            </a:r>
          </a:p>
          <a:p>
            <a:pPr lvl="1"/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Vorteil für das Mitglied durch ausbleibende Beitragserhöhungen</a:t>
            </a:r>
          </a:p>
          <a:p>
            <a:pPr lvl="1"/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Vorteil für den Verein durch kostenlosen Mitgliederkredit</a:t>
            </a:r>
          </a:p>
          <a:p>
            <a:pPr lvl="1"/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Nachteil für den Verein durch verringerte Beiträge in den Folgejahren</a:t>
            </a:r>
          </a:p>
          <a:p>
            <a:endParaRPr lang="de-DE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DE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20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F882B5-3B6E-40FC-98BD-F39A63BB8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816638"/>
            <a:ext cx="8596668" cy="631162"/>
          </a:xfrm>
        </p:spPr>
        <p:txBody>
          <a:bodyPr>
            <a:normAutofit fontScale="90000"/>
          </a:bodyPr>
          <a:lstStyle/>
          <a:p>
            <a:r>
              <a:rPr lang="de-DE" dirty="0">
                <a:solidFill>
                  <a:srgbClr val="0F70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Übersicht</a:t>
            </a:r>
            <a:endParaRPr lang="en-DE" dirty="0">
              <a:solidFill>
                <a:srgbClr val="0F70B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06FE45A-C5ED-E1D4-BB91-7AC3E51F4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  <a:buClr>
                <a:srgbClr val="0F70B7"/>
              </a:buClr>
            </a:pPr>
            <a:r>
              <a:rPr lang="de-DE" sz="2000" dirty="0">
                <a:solidFill>
                  <a:srgbClr val="5B5B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Einleitung</a:t>
            </a:r>
          </a:p>
          <a:p>
            <a:pPr>
              <a:spcBef>
                <a:spcPts val="1800"/>
              </a:spcBef>
              <a:buClr>
                <a:srgbClr val="0F70B7"/>
              </a:buClr>
            </a:pPr>
            <a:r>
              <a:rPr lang="de-DE" sz="2000" dirty="0">
                <a:solidFill>
                  <a:srgbClr val="5B5B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Wandel in der Organisation</a:t>
            </a:r>
          </a:p>
          <a:p>
            <a:pPr>
              <a:spcBef>
                <a:spcPts val="1800"/>
              </a:spcBef>
              <a:buClr>
                <a:srgbClr val="0F70B7"/>
              </a:buClr>
            </a:pPr>
            <a:r>
              <a:rPr lang="de-DE" sz="2000" dirty="0">
                <a:solidFill>
                  <a:srgbClr val="5B5B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Digitalisierung in der Verwaltung</a:t>
            </a:r>
          </a:p>
          <a:p>
            <a:pPr>
              <a:spcBef>
                <a:spcPts val="1800"/>
              </a:spcBef>
              <a:buClr>
                <a:srgbClr val="0F70B7"/>
              </a:buClr>
            </a:pPr>
            <a:r>
              <a:rPr lang="de-DE" sz="2000" dirty="0">
                <a:solidFill>
                  <a:srgbClr val="5B5B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Zeitgemäße Finanzverwaltung</a:t>
            </a:r>
          </a:p>
          <a:p>
            <a:pPr>
              <a:spcBef>
                <a:spcPts val="1800"/>
              </a:spcBef>
              <a:buClr>
                <a:srgbClr val="0F70B7"/>
              </a:buClr>
            </a:pPr>
            <a:r>
              <a:rPr lang="de-DE" sz="2000" dirty="0">
                <a:solidFill>
                  <a:srgbClr val="5B5B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Modernisierung des Sportbetriebs</a:t>
            </a:r>
            <a:endParaRPr lang="en-DE" sz="2000" dirty="0">
              <a:solidFill>
                <a:srgbClr val="5B5B5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4795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D173FF-C344-56A7-C2A9-15CB8F269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>
                <a:solidFill>
                  <a:srgbClr val="0F70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Pay per Use?</a:t>
            </a:r>
            <a:endParaRPr lang="en-DE" sz="3200" dirty="0">
              <a:solidFill>
                <a:srgbClr val="0F70B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105369B-1041-E412-8C13-9476B22606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Unter Pay per Use verstehen sich Finanzierungssysteme, die nach Verbrauch abrechnen. Das klassische Beispiel ist die Kursbuchung f. Nichtmitglieder.</a:t>
            </a:r>
          </a:p>
          <a:p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Verkauf von Kontingenten (10er Karten)</a:t>
            </a:r>
          </a:p>
          <a:p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Spielberechtigungen für unterschiedliche Tageszeiten (z. B. Tennis)</a:t>
            </a:r>
          </a:p>
          <a:p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Abos mit festen Anfangs- und Endzeiten</a:t>
            </a:r>
          </a:p>
          <a:p>
            <a:pPr marL="0" indent="0">
              <a:buNone/>
            </a:pPr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Ideal wäre die Kombination Produkt – Onlineshop auf der Homepage des Vereins. </a:t>
            </a:r>
          </a:p>
          <a:p>
            <a:endParaRPr lang="de-DE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de-DE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de-DE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DE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47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6E8AB5-B6DD-24E0-9853-24006DCEB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>
                <a:solidFill>
                  <a:srgbClr val="0F70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Bargeld im Verein Problemstellung</a:t>
            </a:r>
            <a:endParaRPr lang="en-DE" sz="3200" dirty="0">
              <a:solidFill>
                <a:srgbClr val="0F70B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6CB3DC8-B966-5260-B55B-1819A97744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Großer Aufwand durch Dokumentationspflichten</a:t>
            </a:r>
          </a:p>
          <a:p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Eine Barkasse ist ein Verbrechermagnet</a:t>
            </a:r>
          </a:p>
          <a:p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Bietet eine große Angriffsfläche für Fehler (Zählfehler, Wechselfehler etc.)</a:t>
            </a:r>
          </a:p>
          <a:p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Umsatzgefährdend (Geldbörse vergessen)</a:t>
            </a:r>
          </a:p>
          <a:p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Ist oftmals der Grund für „Bierdeckelsystem“</a:t>
            </a:r>
          </a:p>
          <a:p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Kein Wechselgeld nötig</a:t>
            </a:r>
          </a:p>
          <a:p>
            <a:endParaRPr lang="de-DE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DE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646EA89-DDD8-FA0A-AD75-64912265F8CF}"/>
              </a:ext>
            </a:extLst>
          </p:cNvPr>
          <p:cNvSpPr txBox="1"/>
          <p:nvPr/>
        </p:nvSpPr>
        <p:spPr>
          <a:xfrm>
            <a:off x="677334" y="4906297"/>
            <a:ext cx="8596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de-DE" sz="18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Aufwändig   Fehleranfällig   Gefährlich    Ausfallgefährdet</a:t>
            </a:r>
          </a:p>
        </p:txBody>
      </p:sp>
    </p:spTree>
    <p:extLst>
      <p:ext uri="{BB962C8B-B14F-4D97-AF65-F5344CB8AC3E}">
        <p14:creationId xmlns:p14="http://schemas.microsoft.com/office/powerpoint/2010/main" val="1082256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5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CA340D-FC27-B198-5AE1-B4D683A79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>
                <a:solidFill>
                  <a:srgbClr val="0F70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Alternativen zu Bargeld</a:t>
            </a:r>
            <a:endParaRPr lang="en-DE" sz="3200" dirty="0">
              <a:solidFill>
                <a:srgbClr val="0F70B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034F5C0-E267-F3F4-4DD7-B6CB357E4D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Mobile Kartenzahlungsterminals (</a:t>
            </a:r>
            <a:r>
              <a:rPr lang="de-DE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Sum</a:t>
            </a:r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Up, Pay Pal Zettle) </a:t>
            </a:r>
          </a:p>
          <a:p>
            <a:pPr lvl="1"/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Internetfähiges Smartphone nötig</a:t>
            </a:r>
          </a:p>
          <a:p>
            <a:pPr lvl="1"/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Zahlung mit EC Karte oder NFC-Chip (in Uhr oder Smartphone)</a:t>
            </a:r>
          </a:p>
          <a:p>
            <a:pPr lvl="1"/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Kostet einmalig zwischen 39.- € und 129.- €</a:t>
            </a:r>
          </a:p>
          <a:p>
            <a:pPr lvl="1"/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0,9 % - 1,5 % Transaktionsgebühr</a:t>
            </a:r>
          </a:p>
          <a:p>
            <a:pPr lvl="1"/>
            <a:endParaRPr lang="de-DE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Klassische EC Terminals</a:t>
            </a:r>
          </a:p>
          <a:p>
            <a:pPr lvl="1"/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„normale“ Kartenzahlungsterminals von Bank und Internetanschluss nötig</a:t>
            </a:r>
          </a:p>
          <a:p>
            <a:pPr lvl="1"/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Kostet zwischen 15.- € und 75.- € im Monat</a:t>
            </a:r>
          </a:p>
          <a:p>
            <a:pPr lvl="1"/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Transaktionsgebühren zwischen 0,9 % und 2,75 %</a:t>
            </a:r>
          </a:p>
          <a:p>
            <a:pPr lvl="1"/>
            <a:endParaRPr lang="de-DE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endParaRPr lang="de-DE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endParaRPr lang="de-DE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de-DE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DE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28" name="Picture 4" descr="SumUp vs iZettle: Wer hat das beste mobile Kartenterminal?">
            <a:extLst>
              <a:ext uri="{FF2B5EF4-FFF2-40B4-BE49-F238E27FC236}">
                <a16:creationId xmlns:a16="http://schemas.microsoft.com/office/drawing/2014/main" id="{3EA718D9-2E37-FA5C-3709-2D7A73F75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61" y="1265198"/>
            <a:ext cx="7605711" cy="5442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9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9E76EC-EA73-949D-3EC8-796F23C8B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>
                <a:solidFill>
                  <a:srgbClr val="0F70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Buchhaltung im Verein bisher</a:t>
            </a:r>
            <a:endParaRPr lang="en-DE" sz="3200" dirty="0">
              <a:solidFill>
                <a:srgbClr val="0F70B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A948F7F-9477-07D9-9B36-CBB0FDC6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9"/>
            <a:ext cx="8791131" cy="3880773"/>
          </a:xfrm>
        </p:spPr>
        <p:txBody>
          <a:bodyPr/>
          <a:lstStyle/>
          <a:p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Gründe der Vereinsbuchhaltung</a:t>
            </a:r>
          </a:p>
          <a:p>
            <a:pPr lvl="1"/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Für die Gemeinnützigkeitsprüfung muss eine EÜR jährlich erstellt werden</a:t>
            </a:r>
          </a:p>
          <a:p>
            <a:pPr lvl="1"/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Zur finanziellen Steuerung des Vereins</a:t>
            </a:r>
          </a:p>
          <a:p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Die große Mehrzahl der Vereine erstellt eine Buchhaltung NUR für das Finanzamt, also für die Steuererklärung</a:t>
            </a:r>
          </a:p>
          <a:p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Bei der Erstellung der Steuererklärung von Vereinen, erstellen Steuerberater KEINE wirtschaftliche Auswertung. Diese Dienstleistung muss separat beauftragt werden</a:t>
            </a:r>
          </a:p>
          <a:p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Eine Finanzsteuerung ist nicht möglich</a:t>
            </a:r>
          </a:p>
        </p:txBody>
      </p:sp>
    </p:spTree>
    <p:extLst>
      <p:ext uri="{BB962C8B-B14F-4D97-AF65-F5344CB8AC3E}">
        <p14:creationId xmlns:p14="http://schemas.microsoft.com/office/powerpoint/2010/main" val="233300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C2084E-E2D7-10D1-7A11-08D28C136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>
                <a:solidFill>
                  <a:srgbClr val="0F70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Buchhaltung im Verein in Zukunft</a:t>
            </a:r>
            <a:endParaRPr lang="en-DE" sz="3200" dirty="0">
              <a:solidFill>
                <a:srgbClr val="0F70B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562C823-25D7-0FE7-D65E-BB531728B3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Moderne Buchhaltungssysteme lassen aber auch eine Projektbuchhaltung zu</a:t>
            </a:r>
          </a:p>
          <a:p>
            <a:pPr lvl="1"/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Buchhaltung nach Abteilungen</a:t>
            </a:r>
          </a:p>
          <a:p>
            <a:pPr lvl="1"/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Buchhaltung nach Projekten</a:t>
            </a:r>
          </a:p>
          <a:p>
            <a:pPr lvl="1"/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Periodenübergreifende Buchhaltung</a:t>
            </a:r>
          </a:p>
          <a:p>
            <a:pPr lvl="1"/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Kombination aus allen drei Bereichen</a:t>
            </a:r>
          </a:p>
          <a:p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Vorteile durch die Erkennung „Renner oder Penner“</a:t>
            </a:r>
          </a:p>
          <a:p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Genauere Steuerung der Abteilungsbeiträge</a:t>
            </a:r>
          </a:p>
          <a:p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Konzentration auf positiv bewertete Vorhaben</a:t>
            </a:r>
          </a:p>
          <a:p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Kein großer zusätzlicher Aufwand</a:t>
            </a:r>
            <a:endParaRPr lang="en-DE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873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7C4C29-A189-3933-CFBC-B5A1795C0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>
                <a:solidFill>
                  <a:srgbClr val="0F70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Alternative Geldquellen erschließen</a:t>
            </a:r>
            <a:endParaRPr lang="en-DE" sz="3200" dirty="0">
              <a:solidFill>
                <a:srgbClr val="0F70B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434282E-1C53-54FA-4C32-1DFC481C7A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Förderungsmanagement z. B.:</a:t>
            </a:r>
          </a:p>
          <a:p>
            <a:pPr lvl="1"/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BLSV  </a:t>
            </a:r>
          </a:p>
          <a:p>
            <a:pPr lvl="1"/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Deutsche Stiftung Engagement und Ehrenamt</a:t>
            </a:r>
          </a:p>
          <a:p>
            <a:pPr lvl="1"/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Zukunftsstiftung Ehrenamt</a:t>
            </a:r>
          </a:p>
          <a:p>
            <a:pPr lvl="1"/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Haus des Stiftens</a:t>
            </a:r>
          </a:p>
          <a:p>
            <a:pPr lvl="1"/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Versicherungskammer Bayern</a:t>
            </a:r>
          </a:p>
          <a:p>
            <a:pPr lvl="1"/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LEADER</a:t>
            </a:r>
          </a:p>
          <a:p>
            <a:pPr lvl="1"/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Kreise und Kommunen</a:t>
            </a:r>
          </a:p>
          <a:p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Altpapiersammlung, Altmetallcontainer</a:t>
            </a:r>
          </a:p>
          <a:p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Dienstleistungen in der Nachbarschaftshilfe</a:t>
            </a:r>
          </a:p>
          <a:p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Einrichtung von Spendengestützten Sozialfonds f. bedürftige </a:t>
            </a:r>
            <a:r>
              <a:rPr lang="de-DE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Mitglider</a:t>
            </a:r>
            <a:endParaRPr lang="en-DE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1511FBC-E3BA-024F-DDB5-3FFA8971DE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7807" y="1676399"/>
            <a:ext cx="3042587" cy="427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308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222262-F859-71D0-D819-03A6C5276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>
                <a:solidFill>
                  <a:srgbClr val="0F70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Modernisierung des Sportbetriebs</a:t>
            </a:r>
            <a:endParaRPr lang="en-DE" sz="3200" dirty="0">
              <a:solidFill>
                <a:srgbClr val="0F70B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1FD3A17-F606-69B0-2AE3-ECBD6DD3B6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Von Turnhalle bis YouTube</a:t>
            </a:r>
          </a:p>
          <a:p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Live vom Spielfeldrand</a:t>
            </a:r>
          </a:p>
        </p:txBody>
      </p:sp>
    </p:spTree>
    <p:extLst>
      <p:ext uri="{BB962C8B-B14F-4D97-AF65-F5344CB8AC3E}">
        <p14:creationId xmlns:p14="http://schemas.microsoft.com/office/powerpoint/2010/main" val="2826633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4C2359-0770-E1F6-6FA4-0C804A9A9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>
                <a:solidFill>
                  <a:srgbClr val="0F70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Von Turnhalle bis YouTube</a:t>
            </a:r>
            <a:br>
              <a:rPr lang="de-DE" sz="3200" dirty="0">
                <a:solidFill>
                  <a:srgbClr val="0F70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sz="3200" dirty="0">
                <a:solidFill>
                  <a:srgbClr val="0F70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Onlinekurse für Zuhausegebliebene</a:t>
            </a:r>
            <a:endParaRPr lang="en-DE" sz="3200" dirty="0">
              <a:solidFill>
                <a:srgbClr val="0F70B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159D350-BA72-C95C-6A7B-92B55B4CF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087811"/>
          </a:xfrm>
        </p:spPr>
        <p:txBody>
          <a:bodyPr>
            <a:normAutofit fontScale="92500" lnSpcReduction="10000"/>
          </a:bodyPr>
          <a:lstStyle/>
          <a:p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Vorteile</a:t>
            </a:r>
          </a:p>
          <a:p>
            <a:pPr lvl="1"/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Überregionale Teilnahme möglich</a:t>
            </a:r>
          </a:p>
          <a:p>
            <a:pPr lvl="1"/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Keine Turnhallenbuchung nötig (Heizkosten, Strom)</a:t>
            </a:r>
          </a:p>
          <a:p>
            <a:pPr lvl="1"/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Keine sanitären Einrichtungen nötig</a:t>
            </a:r>
          </a:p>
          <a:p>
            <a:pPr lvl="1"/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Keine An- und Abfahrt </a:t>
            </a:r>
          </a:p>
          <a:p>
            <a:pPr lvl="1"/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Günstigere Kursgebühren</a:t>
            </a:r>
          </a:p>
          <a:p>
            <a:pPr lvl="1"/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Keine Begrenzung der Teilnehmerzahlen</a:t>
            </a:r>
          </a:p>
          <a:p>
            <a:pPr lvl="1"/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Miteinbeziehen „scheuer“ Mitglieder</a:t>
            </a:r>
          </a:p>
          <a:p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Nachteile</a:t>
            </a:r>
          </a:p>
          <a:p>
            <a:pPr lvl="1"/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Kein Mannschaftstraining</a:t>
            </a:r>
          </a:p>
          <a:p>
            <a:pPr lvl="1"/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Keine Kontrolle der Übungen </a:t>
            </a:r>
          </a:p>
          <a:p>
            <a:pPr lvl="1"/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Unpersönlich</a:t>
            </a:r>
          </a:p>
        </p:txBody>
      </p:sp>
    </p:spTree>
    <p:extLst>
      <p:ext uri="{BB962C8B-B14F-4D97-AF65-F5344CB8AC3E}">
        <p14:creationId xmlns:p14="http://schemas.microsoft.com/office/powerpoint/2010/main" val="227233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9F7EE9-98E5-8C10-90CB-92814FD4A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>
                <a:solidFill>
                  <a:srgbClr val="0F70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Online Sportkurs – </a:t>
            </a:r>
            <a:br>
              <a:rPr lang="de-DE" sz="3200" dirty="0">
                <a:solidFill>
                  <a:srgbClr val="0F70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sz="3200" dirty="0">
                <a:solidFill>
                  <a:srgbClr val="0F70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Voraussetzungen und Kosten</a:t>
            </a:r>
            <a:endParaRPr lang="en-DE" sz="3200" dirty="0">
              <a:solidFill>
                <a:srgbClr val="0F70B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DA48072-0F54-E2B5-27EA-EF4B71295F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Was ist nötig?</a:t>
            </a:r>
          </a:p>
          <a:p>
            <a:pPr lvl="1"/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Kamerasystem (Preis ca. 500.- €)</a:t>
            </a:r>
          </a:p>
          <a:p>
            <a:pPr lvl="1"/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Mikrofon für Kursleiter (Preis ca. 150.- €)</a:t>
            </a:r>
          </a:p>
          <a:p>
            <a:pPr lvl="1"/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Beleuchtung (Preis ca. 250.- €)</a:t>
            </a:r>
          </a:p>
          <a:p>
            <a:pPr lvl="1"/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Teilnahmebedingungen erstellen (Datenschutz für Teilnehmer und ÜL)</a:t>
            </a:r>
          </a:p>
          <a:p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Kanäle (Achtung DSGVO)</a:t>
            </a:r>
          </a:p>
          <a:p>
            <a:pPr lvl="1"/>
            <a:r>
              <a:rPr lang="de-DE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Youtube</a:t>
            </a:r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Live – nicht öffentlich</a:t>
            </a:r>
          </a:p>
          <a:p>
            <a:pPr lvl="1"/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Google </a:t>
            </a:r>
            <a:r>
              <a:rPr lang="de-DE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Meet</a:t>
            </a:r>
            <a:endParaRPr lang="de-DE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r>
              <a:rPr lang="de-DE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GoToWebinar</a:t>
            </a:r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(kostenpflichtig)</a:t>
            </a:r>
          </a:p>
          <a:p>
            <a:pPr lvl="2"/>
            <a:endParaRPr lang="de-DE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2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DC3B24-9136-DE17-EBA1-7C9E4D941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>
                <a:solidFill>
                  <a:srgbClr val="0F70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Live vom Spielfeldrand</a:t>
            </a:r>
            <a:endParaRPr lang="en-DE" sz="3200" dirty="0">
              <a:solidFill>
                <a:srgbClr val="0F70B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7E351FF-C8D6-412B-9828-71EAEEB9EE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Moderne, bedienungslose Kamerasysteme in Kombination mit Streamingdiensten ermöglichen die Liveübertragung von Sportereignissen.</a:t>
            </a:r>
          </a:p>
          <a:p>
            <a:pPr marL="0" indent="0">
              <a:buNone/>
            </a:pPr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Die Kosten hierfür liegen im Bereich von ca. 150.- € im Monat, die mit Sponsoringgeldern oder dem Ticketverkauf gegenfinanziert werden können.</a:t>
            </a:r>
          </a:p>
          <a:p>
            <a:pPr marL="0" indent="0">
              <a:buNone/>
            </a:pPr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Zusätzlich können diese Systeme zur Spielanalyse oder Trainingsaufgaben verwendet werden.</a:t>
            </a:r>
          </a:p>
          <a:p>
            <a:pPr marL="0" indent="0">
              <a:buNone/>
            </a:pPr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Beispiele:</a:t>
            </a:r>
          </a:p>
          <a:p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www.sporttotal.com</a:t>
            </a:r>
          </a:p>
          <a:p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www.staige.com (</a:t>
            </a:r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www.soccerwatch.com</a:t>
            </a:r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Pix4Team</a:t>
            </a:r>
          </a:p>
          <a:p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Sehr große Dynamik </a:t>
            </a:r>
            <a:r>
              <a:rPr lang="de-DE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mit hoffentlich sinkenden Preisen</a:t>
            </a:r>
            <a:endParaRPr lang="de-DE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de-DE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de-DE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19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F882B5-3B6E-40FC-98BD-F39A63BB8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816638"/>
            <a:ext cx="8596668" cy="631162"/>
          </a:xfrm>
        </p:spPr>
        <p:txBody>
          <a:bodyPr>
            <a:normAutofit fontScale="90000"/>
          </a:bodyPr>
          <a:lstStyle/>
          <a:p>
            <a:r>
              <a:rPr lang="de-DE" dirty="0">
                <a:solidFill>
                  <a:srgbClr val="0F70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Einleitung</a:t>
            </a:r>
            <a:endParaRPr lang="en-DE" dirty="0">
              <a:solidFill>
                <a:srgbClr val="0F70B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06FE45A-C5ED-E1D4-BB91-7AC3E51F4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9"/>
            <a:ext cx="9036937" cy="3880773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1800"/>
              </a:spcBef>
              <a:buClr>
                <a:srgbClr val="0F70B7"/>
              </a:buClr>
              <a:buNone/>
            </a:pPr>
            <a:r>
              <a:rPr lang="de-DE" sz="2000" dirty="0">
                <a:solidFill>
                  <a:srgbClr val="5B5B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Die Welt und damit auch die Menschen sind seit Anbeginn Veränderungen ausgesetzt. Vereine als ein fundamentales Sozialgefüge sind und waren hiervon auch betroffen.</a:t>
            </a:r>
          </a:p>
          <a:p>
            <a:pPr marL="0" indent="0">
              <a:spcBef>
                <a:spcPts val="1800"/>
              </a:spcBef>
              <a:buClr>
                <a:srgbClr val="0F70B7"/>
              </a:buClr>
              <a:buNone/>
            </a:pPr>
            <a:r>
              <a:rPr lang="de-DE" sz="2000" dirty="0">
                <a:solidFill>
                  <a:srgbClr val="5B5B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Die Umstände der letzten Jahre haben den Vorgang der Veränderung nur beschleunigt.</a:t>
            </a:r>
          </a:p>
          <a:p>
            <a:pPr marL="0" indent="0">
              <a:spcBef>
                <a:spcPts val="1800"/>
              </a:spcBef>
              <a:buClr>
                <a:srgbClr val="0F70B7"/>
              </a:buClr>
              <a:buNone/>
            </a:pPr>
            <a:r>
              <a:rPr lang="de-DE" sz="2000" dirty="0">
                <a:solidFill>
                  <a:srgbClr val="5B5B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diesem Seminar will ich versuchen mit Beispielen den Modernisierungswillen zu stärken und Ihnen Alternativen in der Organisation Ihres Vereins aufzuzeigen.</a:t>
            </a:r>
          </a:p>
          <a:p>
            <a:pPr marL="0" indent="0">
              <a:spcBef>
                <a:spcPts val="1800"/>
              </a:spcBef>
              <a:buClr>
                <a:srgbClr val="0F70B7"/>
              </a:buClr>
              <a:buNone/>
            </a:pPr>
            <a:endParaRPr lang="de-DE" sz="2000" dirty="0">
              <a:solidFill>
                <a:srgbClr val="5B5B5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ctr">
              <a:spcBef>
                <a:spcPts val="1800"/>
              </a:spcBef>
              <a:buClr>
                <a:srgbClr val="0F70B7"/>
              </a:buClr>
              <a:buNone/>
            </a:pPr>
            <a:r>
              <a:rPr lang="de-DE" sz="3900" dirty="0">
                <a:solidFill>
                  <a:srgbClr val="5B5B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Alles kann – nichts muss!</a:t>
            </a:r>
            <a:endParaRPr lang="en-DE" sz="3900" dirty="0">
              <a:solidFill>
                <a:srgbClr val="5B5B5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8494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31E929-074D-6087-B85F-1CFF94C69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>
                <a:solidFill>
                  <a:srgbClr val="0F70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Zusätzliche </a:t>
            </a:r>
            <a:r>
              <a:rPr lang="de-DE" sz="3200" dirty="0" err="1">
                <a:solidFill>
                  <a:srgbClr val="0F70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Info‘s</a:t>
            </a:r>
            <a:endParaRPr lang="en-DE" sz="3200" dirty="0">
              <a:solidFill>
                <a:srgbClr val="0F70B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7C9DFE9-D3C0-3ED4-1CA2-DBCC913ED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Download der Präsentation unter:</a:t>
            </a:r>
            <a:b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www.netxp-verein.de - &gt; Download -&gt; Wissenswertes</a:t>
            </a:r>
          </a:p>
          <a:p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Weitere Fragen:</a:t>
            </a:r>
            <a:b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Netxp GmbH, Christoph Sperl, Telefon 0 87 21/50 64 812 oder per Mail an </a:t>
            </a:r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christoph.sperl@netxp.de</a:t>
            </a:r>
            <a:endParaRPr lang="de-DE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de-DE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ctr">
              <a:buNone/>
            </a:pPr>
            <a:r>
              <a:rPr lang="de-DE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Ich wünschen Ihnen allen eine gute Heimreise </a:t>
            </a:r>
            <a:endParaRPr lang="en-DE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057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F882B5-3B6E-40FC-98BD-F39A63BB8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816638"/>
            <a:ext cx="8596668" cy="631162"/>
          </a:xfrm>
        </p:spPr>
        <p:txBody>
          <a:bodyPr>
            <a:normAutofit fontScale="90000"/>
          </a:bodyPr>
          <a:lstStyle/>
          <a:p>
            <a:r>
              <a:rPr lang="de-DE" dirty="0">
                <a:solidFill>
                  <a:srgbClr val="0F70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Wandel in der Organisation</a:t>
            </a:r>
            <a:endParaRPr lang="en-DE" dirty="0">
              <a:solidFill>
                <a:srgbClr val="0F70B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06FE45A-C5ED-E1D4-BB91-7AC3E51F4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  <a:buClr>
                <a:srgbClr val="0F70B7"/>
              </a:buClr>
            </a:pPr>
            <a:r>
              <a:rPr lang="de-DE" sz="2000" dirty="0">
                <a:solidFill>
                  <a:srgbClr val="5B5B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Probleme von Hierarchiesystemen</a:t>
            </a:r>
          </a:p>
          <a:p>
            <a:pPr>
              <a:spcBef>
                <a:spcPts val="1800"/>
              </a:spcBef>
              <a:buClr>
                <a:srgbClr val="0F70B7"/>
              </a:buClr>
            </a:pPr>
            <a:r>
              <a:rPr lang="de-DE" sz="2000" dirty="0">
                <a:solidFill>
                  <a:srgbClr val="5B5B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Matrixvorstand</a:t>
            </a:r>
          </a:p>
          <a:p>
            <a:pPr>
              <a:spcBef>
                <a:spcPts val="1800"/>
              </a:spcBef>
              <a:buClr>
                <a:srgbClr val="0F70B7"/>
              </a:buClr>
            </a:pPr>
            <a:r>
              <a:rPr lang="de-DE" sz="2000" dirty="0">
                <a:solidFill>
                  <a:srgbClr val="5B5B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Matrixvorstand mit Abteilungen</a:t>
            </a:r>
          </a:p>
          <a:p>
            <a:pPr>
              <a:spcBef>
                <a:spcPts val="1800"/>
              </a:spcBef>
              <a:buClr>
                <a:srgbClr val="0F70B7"/>
              </a:buClr>
            </a:pPr>
            <a:r>
              <a:rPr lang="de-DE" sz="2000" dirty="0">
                <a:solidFill>
                  <a:srgbClr val="5B5B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Schaffung von Funktionärsnachwuchs</a:t>
            </a:r>
          </a:p>
          <a:p>
            <a:pPr>
              <a:spcBef>
                <a:spcPts val="1800"/>
              </a:spcBef>
              <a:buClr>
                <a:srgbClr val="0F70B7"/>
              </a:buClr>
            </a:pPr>
            <a:r>
              <a:rPr lang="de-DE" sz="2000" dirty="0">
                <a:solidFill>
                  <a:srgbClr val="5B5B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Funktionärssuche bei Mitgliedern</a:t>
            </a:r>
          </a:p>
        </p:txBody>
      </p:sp>
    </p:spTree>
    <p:extLst>
      <p:ext uri="{BB962C8B-B14F-4D97-AF65-F5344CB8AC3E}">
        <p14:creationId xmlns:p14="http://schemas.microsoft.com/office/powerpoint/2010/main" val="15832518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BBCE5B-F85B-F31C-A49C-EAE4A45B8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>
                <a:solidFill>
                  <a:srgbClr val="0F70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Das </a:t>
            </a:r>
            <a:r>
              <a:rPr lang="de-DE" sz="3200" dirty="0" err="1">
                <a:solidFill>
                  <a:srgbClr val="0F70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Hierarchisystem</a:t>
            </a:r>
            <a:endParaRPr lang="en-DE" sz="3200" dirty="0">
              <a:solidFill>
                <a:srgbClr val="0F70B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99339481-DD18-DD80-FA9B-67F540D561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1152636"/>
              </p:ext>
            </p:extLst>
          </p:nvPr>
        </p:nvGraphicFramePr>
        <p:xfrm>
          <a:off x="677863" y="2160588"/>
          <a:ext cx="4863955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BB20101C-2139-7FB1-A80C-7DBF640FBD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3058756"/>
              </p:ext>
            </p:extLst>
          </p:nvPr>
        </p:nvGraphicFramePr>
        <p:xfrm>
          <a:off x="4608944" y="2160588"/>
          <a:ext cx="5551055" cy="3977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Textfeld 5">
            <a:extLst>
              <a:ext uri="{FF2B5EF4-FFF2-40B4-BE49-F238E27FC236}">
                <a16:creationId xmlns:a16="http://schemas.microsoft.com/office/drawing/2014/main" id="{3043111F-0515-949A-E0C0-7D996E594F50}"/>
              </a:ext>
            </a:extLst>
          </p:cNvPr>
          <p:cNvSpPr txBox="1"/>
          <p:nvPr/>
        </p:nvSpPr>
        <p:spPr>
          <a:xfrm>
            <a:off x="2123090" y="1471448"/>
            <a:ext cx="1965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5B5B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Position</a:t>
            </a:r>
            <a:endParaRPr lang="en-DE" dirty="0">
              <a:solidFill>
                <a:srgbClr val="5B5B5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4A54E1E-2EF4-E348-AA61-C88D98FDFF94}"/>
              </a:ext>
            </a:extLst>
          </p:cNvPr>
          <p:cNvSpPr txBox="1"/>
          <p:nvPr/>
        </p:nvSpPr>
        <p:spPr>
          <a:xfrm>
            <a:off x="6401754" y="1471448"/>
            <a:ext cx="1965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5B5B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Arbeitspensum</a:t>
            </a:r>
            <a:endParaRPr lang="en-DE" dirty="0">
              <a:solidFill>
                <a:srgbClr val="5B5B5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7225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EF0E5BE-3D9B-42AB-A9E6-9FA5A3C740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AB808DB-FAE1-4122-AF34-5A21073A23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A0901B-B61E-4E35-801D-1D49F26C61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CDA2560-A2D0-4A5D-9FE9-E6D98EE498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8EDE7F8-8CBC-4F17-B77E-9A9020577B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619AC98-6B04-4BD5-9689-202357AB32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lvlOne"/>
        </p:bldSub>
      </p:bldGraphic>
      <p:bldGraphic spid="5" grpId="0" uiExpand="1">
        <p:bldSub>
          <a:bldDgm bld="lvlOne"/>
        </p:bldSub>
      </p:bldGraphic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C81319-B3F7-3449-4236-C75D2923A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>
                <a:solidFill>
                  <a:srgbClr val="0F70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Besser? Die Matrixhierarchie</a:t>
            </a:r>
            <a:endParaRPr lang="en-DE" sz="3200" dirty="0">
              <a:solidFill>
                <a:srgbClr val="0F70B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A0FF30DE-919E-4FF1-0942-89378556C5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7062955"/>
              </p:ext>
            </p:extLst>
          </p:nvPr>
        </p:nvGraphicFramePr>
        <p:xfrm>
          <a:off x="677863" y="2160588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E4ACF339-555D-EE1D-4834-53FF99E0E29C}"/>
              </a:ext>
            </a:extLst>
          </p:cNvPr>
          <p:cNvSpPr txBox="1"/>
          <p:nvPr/>
        </p:nvSpPr>
        <p:spPr>
          <a:xfrm>
            <a:off x="677334" y="2160588"/>
            <a:ext cx="8596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solidFill>
                  <a:srgbClr val="5B5B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Gleichberechtigte, alleinvertretungsberechtigte Vorstandsämter, die den Verein gerichtlich und außergerichtlich vertreten</a:t>
            </a:r>
            <a:endParaRPr lang="en-DE" sz="2000" dirty="0">
              <a:solidFill>
                <a:srgbClr val="5B5B5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1278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E5A36D6-9218-4379-8FB9-DB4CF0055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173092-0E2C-4BF8-B9DF-E5045EE47A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FDABF3-CC9C-432E-A870-31109B716D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23443F-CACF-4097-AF10-E3F7CB8151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ADFEE7-DE14-4028-B03A-5D24E7FD8C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5045D3B-4435-43E7-8C07-7F43B998BD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999F754-95C5-44CA-ADF9-728770ED59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499453-990E-46ED-B678-EEFCD1B94F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791A4F-63AD-4182-803B-B1F4BB685E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AF79484-B869-46FD-A0CE-477D3D2056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2D3D55-0676-42D1-9764-B39CE1D713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4B704B5-DDD3-43CC-BBA2-3AFCBF5299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120C8D6-AE38-4208-A657-7CE8F5172D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A45A64C-FBD7-436C-9F7E-9FA69EAA24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141A73-07C3-4402-A1AF-DC977D3CD7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6DFE68A-B184-4F75-BD34-27A38B0B0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31EC0DB-85F4-40BB-9D83-F6085F8857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1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D3F745E-2B57-4571-88F1-21F5653B1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5CACD3-D431-44D2-B075-B9404C41F5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4806A3C-9AA2-499E-9B82-CE36AAABC0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AE5B5A-5370-A361-2DA2-1186E144A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>
                <a:solidFill>
                  <a:srgbClr val="0F70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Matrixhierarchie bei Mehrspartenvereinen</a:t>
            </a:r>
            <a:endParaRPr lang="en-DE" sz="3200" dirty="0">
              <a:solidFill>
                <a:srgbClr val="0F70B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7480B0DE-9C96-280B-BF08-3BD88F65AA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5934796"/>
              </p:ext>
            </p:extLst>
          </p:nvPr>
        </p:nvGraphicFramePr>
        <p:xfrm>
          <a:off x="677690" y="2576575"/>
          <a:ext cx="8596312" cy="3271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5E671CC5-1874-03D8-A330-0EBB1D33A590}"/>
              </a:ext>
            </a:extLst>
          </p:cNvPr>
          <p:cNvGrpSpPr/>
          <p:nvPr/>
        </p:nvGrpSpPr>
        <p:grpSpPr>
          <a:xfrm>
            <a:off x="677690" y="2590800"/>
            <a:ext cx="2752022" cy="485663"/>
            <a:chOff x="4892" y="737441"/>
            <a:chExt cx="1942653" cy="485663"/>
          </a:xfrm>
        </p:grpSpPr>
        <p:sp>
          <p:nvSpPr>
            <p:cNvPr id="6" name="Rechteck: abgerundete Ecken 5">
              <a:extLst>
                <a:ext uri="{FF2B5EF4-FFF2-40B4-BE49-F238E27FC236}">
                  <a16:creationId xmlns:a16="http://schemas.microsoft.com/office/drawing/2014/main" id="{CCBE3EA8-D38C-EE9C-1226-950C9745B8D7}"/>
                </a:ext>
              </a:extLst>
            </p:cNvPr>
            <p:cNvSpPr/>
            <p:nvPr/>
          </p:nvSpPr>
          <p:spPr>
            <a:xfrm>
              <a:off x="4892" y="737441"/>
              <a:ext cx="1942653" cy="48566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hteck: abgerundete Ecken 4">
              <a:extLst>
                <a:ext uri="{FF2B5EF4-FFF2-40B4-BE49-F238E27FC236}">
                  <a16:creationId xmlns:a16="http://schemas.microsoft.com/office/drawing/2014/main" id="{66FE51AA-B76F-BF46-2C05-F8751DA78D5A}"/>
                </a:ext>
              </a:extLst>
            </p:cNvPr>
            <p:cNvSpPr txBox="1"/>
            <p:nvPr/>
          </p:nvSpPr>
          <p:spPr>
            <a:xfrm>
              <a:off x="19117" y="751666"/>
              <a:ext cx="1914203" cy="4572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000" b="1" kern="1200" dirty="0">
                  <a:solidFill>
                    <a:srgbClr val="5B5B5B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Vorstandssprecher</a:t>
              </a:r>
              <a:endParaRPr lang="en-DE" sz="1000" b="1" kern="1200" dirty="0">
                <a:solidFill>
                  <a:srgbClr val="5B5B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0B5224FA-3EDC-5CE9-3E8A-FF790DEE69DC}"/>
              </a:ext>
            </a:extLst>
          </p:cNvPr>
          <p:cNvGrpSpPr/>
          <p:nvPr/>
        </p:nvGrpSpPr>
        <p:grpSpPr>
          <a:xfrm>
            <a:off x="3599835" y="2576575"/>
            <a:ext cx="2752022" cy="485663"/>
            <a:chOff x="4892" y="737441"/>
            <a:chExt cx="1942653" cy="485663"/>
          </a:xfrm>
        </p:grpSpPr>
        <p:sp>
          <p:nvSpPr>
            <p:cNvPr id="15" name="Rechteck: abgerundete Ecken 14">
              <a:extLst>
                <a:ext uri="{FF2B5EF4-FFF2-40B4-BE49-F238E27FC236}">
                  <a16:creationId xmlns:a16="http://schemas.microsoft.com/office/drawing/2014/main" id="{F3DA5B72-5E27-BB21-D54C-833FAB4DCDC9}"/>
                </a:ext>
              </a:extLst>
            </p:cNvPr>
            <p:cNvSpPr/>
            <p:nvPr/>
          </p:nvSpPr>
          <p:spPr>
            <a:xfrm>
              <a:off x="4892" y="737441"/>
              <a:ext cx="1942653" cy="48566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chteck: abgerundete Ecken 4">
              <a:extLst>
                <a:ext uri="{FF2B5EF4-FFF2-40B4-BE49-F238E27FC236}">
                  <a16:creationId xmlns:a16="http://schemas.microsoft.com/office/drawing/2014/main" id="{900843AE-66F1-4B98-09DF-609E346C5CDF}"/>
                </a:ext>
              </a:extLst>
            </p:cNvPr>
            <p:cNvSpPr txBox="1"/>
            <p:nvPr/>
          </p:nvSpPr>
          <p:spPr>
            <a:xfrm>
              <a:off x="19117" y="751666"/>
              <a:ext cx="1914203" cy="4572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000" b="1" kern="1200" dirty="0">
                  <a:solidFill>
                    <a:srgbClr val="5B5B5B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Zentralvorstand Finanzen</a:t>
              </a:r>
              <a:endParaRPr lang="en-DE" sz="1000" b="1" kern="1200" dirty="0">
                <a:solidFill>
                  <a:srgbClr val="5B5B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292CD82F-55DD-09D0-A70F-F9183EB624CE}"/>
              </a:ext>
            </a:extLst>
          </p:cNvPr>
          <p:cNvGrpSpPr/>
          <p:nvPr/>
        </p:nvGrpSpPr>
        <p:grpSpPr>
          <a:xfrm>
            <a:off x="6521980" y="2576575"/>
            <a:ext cx="2752022" cy="485663"/>
            <a:chOff x="4892" y="737441"/>
            <a:chExt cx="1942653" cy="485663"/>
          </a:xfrm>
        </p:grpSpPr>
        <p:sp>
          <p:nvSpPr>
            <p:cNvPr id="18" name="Rechteck: abgerundete Ecken 17">
              <a:extLst>
                <a:ext uri="{FF2B5EF4-FFF2-40B4-BE49-F238E27FC236}">
                  <a16:creationId xmlns:a16="http://schemas.microsoft.com/office/drawing/2014/main" id="{4A9A7544-535E-D304-AAD9-DA04EE599D8A}"/>
                </a:ext>
              </a:extLst>
            </p:cNvPr>
            <p:cNvSpPr/>
            <p:nvPr/>
          </p:nvSpPr>
          <p:spPr>
            <a:xfrm>
              <a:off x="4892" y="737441"/>
              <a:ext cx="1942653" cy="48566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echteck: abgerundete Ecken 4">
              <a:extLst>
                <a:ext uri="{FF2B5EF4-FFF2-40B4-BE49-F238E27FC236}">
                  <a16:creationId xmlns:a16="http://schemas.microsoft.com/office/drawing/2014/main" id="{0B2ACD2D-6267-F8EC-A6F9-224F41630342}"/>
                </a:ext>
              </a:extLst>
            </p:cNvPr>
            <p:cNvSpPr txBox="1"/>
            <p:nvPr/>
          </p:nvSpPr>
          <p:spPr>
            <a:xfrm>
              <a:off x="19117" y="751666"/>
              <a:ext cx="1914203" cy="4572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000" b="1" dirty="0">
                  <a:solidFill>
                    <a:srgbClr val="5B5B5B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Zentralvorstand Verwaltung</a:t>
              </a:r>
              <a:endParaRPr lang="en-DE" sz="1000" b="1" kern="1200" dirty="0">
                <a:solidFill>
                  <a:srgbClr val="5B5B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10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E5A36D6-9218-4379-8FB9-DB4CF0055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173092-0E2C-4BF8-B9DF-E5045EE47A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FDABF3-CC9C-432E-A870-31109B716D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23443F-CACF-4097-AF10-E3F7CB8151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ADFEE7-DE14-4028-B03A-5D24E7FD8C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5045D3B-4435-43E7-8C07-7F43B998BD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999F754-95C5-44CA-ADF9-728770ED59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499453-990E-46ED-B678-EEFCD1B94F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791A4F-63AD-4182-803B-B1F4BB685E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AF79484-B869-46FD-A0CE-477D3D2056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2D3D55-0676-42D1-9764-B39CE1D713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4B704B5-DDD3-43CC-BBA2-3AFCBF5299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120C8D6-AE38-4208-A657-7CE8F5172D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A45A64C-FBD7-436C-9F7E-9FA69EAA24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141A73-07C3-4402-A1AF-DC977D3CD7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6DFE68A-B184-4F75-BD34-27A38B0B0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31EC0DB-85F4-40BB-9D83-F6085F8857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1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D3F745E-2B57-4571-88F1-21F5653B1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1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5CACD3-D431-44D2-B075-B9404C41F5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2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4806A3C-9AA2-499E-9B82-CE36AAABC0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C81319-B3F7-3449-4236-C75D2923A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>
                <a:solidFill>
                  <a:srgbClr val="0F70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Jugendvertreter in der Matrix als Teil der Funktionärsgewinnung</a:t>
            </a:r>
            <a:endParaRPr lang="en-DE" sz="3200" dirty="0">
              <a:solidFill>
                <a:srgbClr val="0F70B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A0FF30DE-919E-4FF1-0942-89378556C5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6630039"/>
              </p:ext>
            </p:extLst>
          </p:nvPr>
        </p:nvGraphicFramePr>
        <p:xfrm>
          <a:off x="677690" y="1730376"/>
          <a:ext cx="8596312" cy="3197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hteck 2">
            <a:extLst>
              <a:ext uri="{FF2B5EF4-FFF2-40B4-BE49-F238E27FC236}">
                <a16:creationId xmlns:a16="http://schemas.microsoft.com/office/drawing/2014/main" id="{7CB4CD59-997F-6EAA-7233-941F781C21A3}"/>
              </a:ext>
            </a:extLst>
          </p:cNvPr>
          <p:cNvSpPr/>
          <p:nvPr/>
        </p:nvSpPr>
        <p:spPr>
          <a:xfrm>
            <a:off x="467168" y="3656330"/>
            <a:ext cx="9017000" cy="661670"/>
          </a:xfrm>
          <a:prstGeom prst="rect">
            <a:avLst/>
          </a:prstGeom>
          <a:noFill/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9191186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AsOne/>
      </p:bldGraphic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24C7B9-0218-A468-0518-08509D048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>
                <a:solidFill>
                  <a:srgbClr val="0F70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Funktionärsgewinnung</a:t>
            </a:r>
            <a:endParaRPr lang="en-DE" sz="3200" dirty="0">
              <a:solidFill>
                <a:srgbClr val="0F70B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97C6B3B-9EC7-3DD9-6BE3-B22BC9C757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Erstellen eines Tätigkeitskatalogs der alle Tätigkeiten des Vereins umfasst</a:t>
            </a:r>
          </a:p>
          <a:p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Zusammenführen der wiederkehrenden Tätigkeiten in Funktionärsämter</a:t>
            </a:r>
          </a:p>
          <a:p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Erstellen eines Funktionärshandbuchs mit allen nötigen Tätigkeiten und einer Checkliste nach Aufgaben im Jahresverlauf</a:t>
            </a:r>
          </a:p>
          <a:p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Erstellen einer Datenbasis zur Erfassung der Funktionärsämter in der Mitgliederverwaltung (Eigene Felder)</a:t>
            </a:r>
          </a:p>
          <a:p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Abfrage der Bestandsmitglieder</a:t>
            </a:r>
          </a:p>
          <a:p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Erweiterung der Aufnahmebestätigung zur Abfrage der Neumitglieder</a:t>
            </a:r>
          </a:p>
          <a:p>
            <a:endParaRPr lang="en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9875B17-C2F4-8BBB-2C07-91F7E5D890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4687" y="255741"/>
            <a:ext cx="5258256" cy="61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057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1743</Words>
  <Application>Microsoft Office PowerPoint</Application>
  <PresentationFormat>Breitbild</PresentationFormat>
  <Paragraphs>272</Paragraphs>
  <Slides>30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30</vt:i4>
      </vt:variant>
    </vt:vector>
  </HeadingPairs>
  <TitlesOfParts>
    <vt:vector size="36" baseType="lpstr">
      <vt:lpstr>Arial</vt:lpstr>
      <vt:lpstr>Calibri</vt:lpstr>
      <vt:lpstr>Open Sans</vt:lpstr>
      <vt:lpstr>Trebuchet MS</vt:lpstr>
      <vt:lpstr>Wingdings 3</vt:lpstr>
      <vt:lpstr>Facette</vt:lpstr>
      <vt:lpstr>Verein 2030</vt:lpstr>
      <vt:lpstr>Übersicht</vt:lpstr>
      <vt:lpstr>Einleitung</vt:lpstr>
      <vt:lpstr>Wandel in der Organisation</vt:lpstr>
      <vt:lpstr>Das Hierarchisystem</vt:lpstr>
      <vt:lpstr>Besser? Die Matrixhierarchie</vt:lpstr>
      <vt:lpstr>Matrixhierarchie bei Mehrspartenvereinen</vt:lpstr>
      <vt:lpstr>Jugendvertreter in der Matrix als Teil der Funktionärsgewinnung</vt:lpstr>
      <vt:lpstr>Funktionärsgewinnung</vt:lpstr>
      <vt:lpstr>Digitalisierung im Verein</vt:lpstr>
      <vt:lpstr>Möglichkeiten moderner Vereinsverwaltungen</vt:lpstr>
      <vt:lpstr>Der Verein und die Mitgliederapp</vt:lpstr>
      <vt:lpstr>App für Funktionäre zur MDE (Mobilen Datenerfassung)</vt:lpstr>
      <vt:lpstr>Die Vereinshomepage</vt:lpstr>
      <vt:lpstr>Vereinshomepage als Werkzeug</vt:lpstr>
      <vt:lpstr>Social Media im Verein</vt:lpstr>
      <vt:lpstr>Sozial Media im Verein Kampagnenwerbung</vt:lpstr>
      <vt:lpstr>Zeitgemäße Finanzverwaltung </vt:lpstr>
      <vt:lpstr>Neue Wege bei den Vereinsbeiträgen</vt:lpstr>
      <vt:lpstr>Pay per Use?</vt:lpstr>
      <vt:lpstr>Bargeld im Verein Problemstellung</vt:lpstr>
      <vt:lpstr>Alternativen zu Bargeld</vt:lpstr>
      <vt:lpstr>Buchhaltung im Verein bisher</vt:lpstr>
      <vt:lpstr>Buchhaltung im Verein in Zukunft</vt:lpstr>
      <vt:lpstr>Alternative Geldquellen erschließen</vt:lpstr>
      <vt:lpstr>Modernisierung des Sportbetriebs</vt:lpstr>
      <vt:lpstr>Von Turnhalle bis YouTube Onlinekurse für Zuhausegebliebene</vt:lpstr>
      <vt:lpstr>Online Sportkurs –  Voraussetzungen und Kosten</vt:lpstr>
      <vt:lpstr>Live vom Spielfeldrand</vt:lpstr>
      <vt:lpstr>Zusätzliche Info‘s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Verein 2030</dc:title>
  <dc:creator>CHRISTOPH SPERL</dc:creator>
  <cp:lastModifiedBy>CHRISTOPH SPERL</cp:lastModifiedBy>
  <cp:revision>2</cp:revision>
  <dcterms:created xsi:type="dcterms:W3CDTF">2022-10-04T14:11:10Z</dcterms:created>
  <dcterms:modified xsi:type="dcterms:W3CDTF">2022-11-04T09:43:02Z</dcterms:modified>
</cp:coreProperties>
</file>